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617A3-9B19-46E2-9E55-97B0B3CC1B86}" type="datetimeFigureOut">
              <a:rPr lang="ru-RU" smtClean="0"/>
              <a:t>03.11.2011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5B500-85C1-4A29-AD69-86629AC4FF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Безлесные ландшафты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Безлесные ландшафты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Безлесные ландшафты</dc:title>
  <dc:creator>Лена</dc:creator>
  <cp:lastModifiedBy>Лена</cp:lastModifiedBy>
  <cp:revision>1</cp:revision>
  <dcterms:created xsi:type="dcterms:W3CDTF">2011-11-03T10:49:14Z</dcterms:created>
  <dcterms:modified xsi:type="dcterms:W3CDTF">2011-11-03T10:56:04Z</dcterms:modified>
</cp:coreProperties>
</file>