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79DDE-B7B8-43E5-880A-4D8605C33E60}" type="datetimeFigureOut">
              <a:rPr lang="ru-RU" smtClean="0"/>
              <a:t>04.09.2011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A9F62-66C1-4FEE-B4D5-25BF279134C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941168"/>
            <a:ext cx="914400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Оболочки Земли. Географическая оболочка.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Оболочки Земли. Географическая оболочка.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Оболочки Земли. Географическая оболочка.</dc:title>
  <dc:creator>Лена</dc:creator>
  <cp:lastModifiedBy>Лена</cp:lastModifiedBy>
  <cp:revision>1</cp:revision>
  <dcterms:created xsi:type="dcterms:W3CDTF">2011-09-04T11:00:28Z</dcterms:created>
  <dcterms:modified xsi:type="dcterms:W3CDTF">2011-09-04T11:03:54Z</dcterms:modified>
</cp:coreProperties>
</file>