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96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14225-769B-437D-BD3C-C398CC264336}" type="datetimeFigureOut">
              <a:rPr lang="ru-RU" smtClean="0"/>
              <a:t>18.09.2011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38EED-1C95-40AB-8F51-09EDF2691E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14225-769B-437D-BD3C-C398CC264336}" type="datetimeFigureOut">
              <a:rPr lang="ru-RU" smtClean="0"/>
              <a:t>18.09.2011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38EED-1C95-40AB-8F51-09EDF2691E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14225-769B-437D-BD3C-C398CC264336}" type="datetimeFigureOut">
              <a:rPr lang="ru-RU" smtClean="0"/>
              <a:t>18.09.2011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38EED-1C95-40AB-8F51-09EDF2691E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14225-769B-437D-BD3C-C398CC264336}" type="datetimeFigureOut">
              <a:rPr lang="ru-RU" smtClean="0"/>
              <a:t>18.09.2011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38EED-1C95-40AB-8F51-09EDF2691E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14225-769B-437D-BD3C-C398CC264336}" type="datetimeFigureOut">
              <a:rPr lang="ru-RU" smtClean="0"/>
              <a:t>18.09.2011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38EED-1C95-40AB-8F51-09EDF2691E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14225-769B-437D-BD3C-C398CC264336}" type="datetimeFigureOut">
              <a:rPr lang="ru-RU" smtClean="0"/>
              <a:t>18.09.2011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38EED-1C95-40AB-8F51-09EDF2691E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14225-769B-437D-BD3C-C398CC264336}" type="datetimeFigureOut">
              <a:rPr lang="ru-RU" smtClean="0"/>
              <a:t>18.09.2011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38EED-1C95-40AB-8F51-09EDF2691E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14225-769B-437D-BD3C-C398CC264336}" type="datetimeFigureOut">
              <a:rPr lang="ru-RU" smtClean="0"/>
              <a:t>18.09.2011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38EED-1C95-40AB-8F51-09EDF2691E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14225-769B-437D-BD3C-C398CC264336}" type="datetimeFigureOut">
              <a:rPr lang="ru-RU" smtClean="0"/>
              <a:t>18.09.2011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38EED-1C95-40AB-8F51-09EDF2691E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14225-769B-437D-BD3C-C398CC264336}" type="datetimeFigureOut">
              <a:rPr lang="ru-RU" smtClean="0"/>
              <a:t>18.09.2011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38EED-1C95-40AB-8F51-09EDF2691E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14225-769B-437D-BD3C-C398CC264336}" type="datetimeFigureOut">
              <a:rPr lang="ru-RU" smtClean="0"/>
              <a:t>18.09.2011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38EED-1C95-40AB-8F51-09EDF2691E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514225-769B-437D-BD3C-C398CC264336}" type="datetimeFigureOut">
              <a:rPr lang="ru-RU" smtClean="0"/>
              <a:t>18.09.2011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C38EED-1C95-40AB-8F51-09EDF2691E6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 spokes="8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3" y="2564904"/>
            <a:ext cx="428633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nstantia" pitchFamily="18" charset="0"/>
              </a:rPr>
              <a:t>ФОТОСИНТЕЗ</a:t>
            </a:r>
            <a:endParaRPr lang="ru-RU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Constantia" pitchFamily="18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</Words>
  <Application>Microsoft Office PowerPoint</Application>
  <PresentationFormat>Экран (4:3)</PresentationFormat>
  <Paragraphs>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Лена</dc:creator>
  <cp:lastModifiedBy>Лена</cp:lastModifiedBy>
  <cp:revision>1</cp:revision>
  <dcterms:created xsi:type="dcterms:W3CDTF">2011-09-18T15:21:31Z</dcterms:created>
  <dcterms:modified xsi:type="dcterms:W3CDTF">2011-09-18T15:24:32Z</dcterms:modified>
</cp:coreProperties>
</file>