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BD314-8731-43A3-A2BC-86E0210A2C2A}" type="datetimeFigureOut">
              <a:rPr lang="ru-RU" smtClean="0"/>
              <a:t>18.05.2011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71167-1FD3-4E31-A56F-43EF4C4D1F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BD314-8731-43A3-A2BC-86E0210A2C2A}" type="datetimeFigureOut">
              <a:rPr lang="ru-RU" smtClean="0"/>
              <a:t>18.05.2011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71167-1FD3-4E31-A56F-43EF4C4D1F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BD314-8731-43A3-A2BC-86E0210A2C2A}" type="datetimeFigureOut">
              <a:rPr lang="ru-RU" smtClean="0"/>
              <a:t>18.05.2011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71167-1FD3-4E31-A56F-43EF4C4D1F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BD314-8731-43A3-A2BC-86E0210A2C2A}" type="datetimeFigureOut">
              <a:rPr lang="ru-RU" smtClean="0"/>
              <a:t>18.05.2011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71167-1FD3-4E31-A56F-43EF4C4D1F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BD314-8731-43A3-A2BC-86E0210A2C2A}" type="datetimeFigureOut">
              <a:rPr lang="ru-RU" smtClean="0"/>
              <a:t>18.05.2011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71167-1FD3-4E31-A56F-43EF4C4D1F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BD314-8731-43A3-A2BC-86E0210A2C2A}" type="datetimeFigureOut">
              <a:rPr lang="ru-RU" smtClean="0"/>
              <a:t>18.05.2011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71167-1FD3-4E31-A56F-43EF4C4D1F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BD314-8731-43A3-A2BC-86E0210A2C2A}" type="datetimeFigureOut">
              <a:rPr lang="ru-RU" smtClean="0"/>
              <a:t>18.05.2011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71167-1FD3-4E31-A56F-43EF4C4D1F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BD314-8731-43A3-A2BC-86E0210A2C2A}" type="datetimeFigureOut">
              <a:rPr lang="ru-RU" smtClean="0"/>
              <a:t>18.05.2011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71167-1FD3-4E31-A56F-43EF4C4D1F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BD314-8731-43A3-A2BC-86E0210A2C2A}" type="datetimeFigureOut">
              <a:rPr lang="ru-RU" smtClean="0"/>
              <a:t>18.05.2011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71167-1FD3-4E31-A56F-43EF4C4D1F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BD314-8731-43A3-A2BC-86E0210A2C2A}" type="datetimeFigureOut">
              <a:rPr lang="ru-RU" smtClean="0"/>
              <a:t>18.05.2011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71167-1FD3-4E31-A56F-43EF4C4D1F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BD314-8731-43A3-A2BC-86E0210A2C2A}" type="datetimeFigureOut">
              <a:rPr lang="ru-RU" smtClean="0"/>
              <a:t>18.05.2011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71167-1FD3-4E31-A56F-43EF4C4D1F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 bright="70000" contrast="-7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8BD314-8731-43A3-A2BC-86E0210A2C2A}" type="datetimeFigureOut">
              <a:rPr lang="ru-RU" smtClean="0"/>
              <a:t>18.05.2011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971167-1FD3-4E31-A56F-43EF4C4D1F5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b="1" kern="1200" cap="none" spc="50">
          <a:ln w="11430"/>
          <a:gradFill>
            <a:gsLst>
              <a:gs pos="25000">
                <a:schemeClr val="accent2">
                  <a:satMod val="155000"/>
                </a:schemeClr>
              </a:gs>
              <a:gs pos="100000">
                <a:schemeClr val="accent2">
                  <a:shade val="45000"/>
                  <a:satMod val="165000"/>
                </a:schemeClr>
              </a:gs>
            </a:gsLst>
            <a:lin ang="5400000"/>
          </a:gradFill>
          <a:effectLst>
            <a:outerShdw blurRad="76200" dist="50800" dir="5400000" algn="tl" rotWithShape="0">
              <a:srgbClr val="000000">
                <a:alpha val="65000"/>
              </a:srgbClr>
            </a:outerShdw>
          </a:effectLst>
          <a:latin typeface="Constantia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b="1" kern="1200">
          <a:solidFill>
            <a:srgbClr val="C0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Constantia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1" kern="1200">
          <a:solidFill>
            <a:srgbClr val="C0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Constantia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b="1" kern="1200">
          <a:solidFill>
            <a:srgbClr val="C0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Constantia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b="1" kern="1200">
          <a:solidFill>
            <a:srgbClr val="C0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Constantia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b="1" kern="1200">
          <a:solidFill>
            <a:srgbClr val="C0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Constantia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Экран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Лена</dc:creator>
  <cp:lastModifiedBy>Лена</cp:lastModifiedBy>
  <cp:revision>1</cp:revision>
  <dcterms:created xsi:type="dcterms:W3CDTF">2011-05-18T13:55:12Z</dcterms:created>
  <dcterms:modified xsi:type="dcterms:W3CDTF">2011-05-18T13:57:35Z</dcterms:modified>
</cp:coreProperties>
</file>