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2DE7C-EAC3-4CE5-9664-F2B04466A4E6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6AF14-2469-4396-B922-23D9A0041D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1</cp:revision>
  <dcterms:created xsi:type="dcterms:W3CDTF">2011-05-18T13:42:21Z</dcterms:created>
  <dcterms:modified xsi:type="dcterms:W3CDTF">2011-05-18T13:45:23Z</dcterms:modified>
</cp:coreProperties>
</file>