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5" autoAdjust="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7532-1B57-46F1-8F83-CFAEC9392B30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2335-93EB-4A67-9851-32FFC53510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7532-1B57-46F1-8F83-CFAEC9392B30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2335-93EB-4A67-9851-32FFC5351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7532-1B57-46F1-8F83-CFAEC9392B30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2335-93EB-4A67-9851-32FFC5351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7532-1B57-46F1-8F83-CFAEC9392B30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2335-93EB-4A67-9851-32FFC5351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7532-1B57-46F1-8F83-CFAEC9392B30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2335-93EB-4A67-9851-32FFC5351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7532-1B57-46F1-8F83-CFAEC9392B30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2335-93EB-4A67-9851-32FFC5351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7532-1B57-46F1-8F83-CFAEC9392B30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2335-93EB-4A67-9851-32FFC5351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7532-1B57-46F1-8F83-CFAEC9392B30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2335-93EB-4A67-9851-32FFC5351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7532-1B57-46F1-8F83-CFAEC9392B30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2335-93EB-4A67-9851-32FFC5351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7532-1B57-46F1-8F83-CFAEC9392B30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82335-93EB-4A67-9851-32FFC53510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D907532-1B57-46F1-8F83-CFAEC9392B30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5F82335-93EB-4A67-9851-32FFC5351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D907532-1B57-46F1-8F83-CFAEC9392B30}" type="datetimeFigureOut">
              <a:rPr lang="ru-RU" smtClean="0"/>
              <a:pPr/>
              <a:t>15.04.2011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5F82335-93EB-4A67-9851-32FFC5351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newsflash/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D%D0%BE%D1%80%D0%B2%D0%B5%D0%B6%D1%86%D1%8B" TargetMode="External"/><Relationship Id="rId13" Type="http://schemas.openxmlformats.org/officeDocument/2006/relationships/hyperlink" Target="http://ru.wikipedia.org/wiki/%D0%9B%D0%B8%D1%82%D0%BE%D0%B2%D1%86%D1%8B" TargetMode="External"/><Relationship Id="rId3" Type="http://schemas.openxmlformats.org/officeDocument/2006/relationships/hyperlink" Target="http://ru.wikipedia.org/wiki/%D0%98%D1%81%D0%BB%D0%B0%D0%BD%D0%B4%D1%86%D1%8B" TargetMode="External"/><Relationship Id="rId7" Type="http://schemas.openxmlformats.org/officeDocument/2006/relationships/hyperlink" Target="http://ru.wikipedia.org/wiki/%D0%A4%D0%B0%D1%80%D0%B5%D1%80%D1%86%D1%8B" TargetMode="External"/><Relationship Id="rId12" Type="http://schemas.openxmlformats.org/officeDocument/2006/relationships/hyperlink" Target="http://ru.wikipedia.org/wiki/%D0%9B%D0%B0%D1%82%D1%8B%D1%88%D0%B8" TargetMode="External"/><Relationship Id="rId2" Type="http://schemas.openxmlformats.org/officeDocument/2006/relationships/hyperlink" Target="http://ru.wikipedia.org/wiki/%D0%A8%D0%B2%D0%B5%D0%B4%D1%8B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%D0%98%D0%BD%D1%83%D0%B8%D1%82%D1%8B" TargetMode="External"/><Relationship Id="rId11" Type="http://schemas.openxmlformats.org/officeDocument/2006/relationships/hyperlink" Target="http://ru.wikipedia.org/wiki/%D0%A0%D1%83%D1%81%D1%81%D0%BA%D0%B8%D0%B5" TargetMode="External"/><Relationship Id="rId5" Type="http://schemas.openxmlformats.org/officeDocument/2006/relationships/hyperlink" Target="http://ru.wikipedia.org/wiki/%D0%A4%D0%B8%D0%BD%D0%BD%D1%8B" TargetMode="External"/><Relationship Id="rId15" Type="http://schemas.openxmlformats.org/officeDocument/2006/relationships/image" Target="../media/image7.jpeg"/><Relationship Id="rId10" Type="http://schemas.openxmlformats.org/officeDocument/2006/relationships/hyperlink" Target="http://ru.wikipedia.org/wiki/%D0%A6%D1%8B%D0%B3%D0%B0%D0%BD%D0%B5" TargetMode="External"/><Relationship Id="rId4" Type="http://schemas.openxmlformats.org/officeDocument/2006/relationships/hyperlink" Target="http://ru.wikipedia.org/wiki/%D0%A1%D0%B0%D0%B0%D0%BC%D1%8B" TargetMode="External"/><Relationship Id="rId9" Type="http://schemas.openxmlformats.org/officeDocument/2006/relationships/hyperlink" Target="http://ru.wikipedia.org/wiki/%D0%94%D0%B0%D1%82%D1%87%D0%B0%D0%BD%D0%B5" TargetMode="External"/><Relationship Id="rId14" Type="http://schemas.openxmlformats.org/officeDocument/2006/relationships/hyperlink" Target="http://ru.wikipedia.org/wiki/%D0%AD%D1%81%D1%82%D0%BE%D0%BD%D1%86%D1%8B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643050"/>
            <a:ext cx="8077200" cy="1673352"/>
          </a:xfrm>
        </p:spPr>
        <p:txBody>
          <a:bodyPr/>
          <a:lstStyle/>
          <a:p>
            <a:r>
              <a:rPr lang="ru-RU" dirty="0" smtClean="0"/>
              <a:t>Северная Европа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5715008" y="3143248"/>
            <a:ext cx="3428992" cy="1873960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Выполнили ученики 7 класса</a:t>
            </a:r>
          </a:p>
          <a:p>
            <a:r>
              <a:rPr lang="ru-RU" dirty="0" smtClean="0"/>
              <a:t>Воробьёва Ксения</a:t>
            </a:r>
          </a:p>
          <a:p>
            <a:r>
              <a:rPr lang="ru-RU" dirty="0" smtClean="0"/>
              <a:t>Супрун Александр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Местоположение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500174"/>
            <a:ext cx="3071802" cy="535782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Северная Европа занимает северо-западную часть Евразии. Она включает в себя Скандинавский полуостров, полуостров Ютландия, равнины </a:t>
            </a:r>
            <a:r>
              <a:rPr lang="ru-RU" dirty="0" err="1" smtClean="0"/>
              <a:t>Фенноскандии</a:t>
            </a:r>
            <a:r>
              <a:rPr lang="ru-RU" dirty="0" smtClean="0"/>
              <a:t>, часть России и острова Исландия и Шпицберген.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G:\Север Европа картинки\732275_SMALL_0_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857364"/>
            <a:ext cx="6143636" cy="41434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Рельеф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00174"/>
            <a:ext cx="4429124" cy="5357826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ru-RU" sz="6200" dirty="0" smtClean="0"/>
              <a:t>Рельеф Северной Европы в основном гористый. Скандинавский полуостров несколько раз покрывался ледником. После таяния ледника море затопило долины, образовав узкие морские заливы - ФЬОРДЫ. В Балтийском море множество скалистых выступов  отполированных ледником.</a:t>
            </a:r>
          </a:p>
          <a:p>
            <a:r>
              <a:rPr lang="ru-RU" sz="6200" dirty="0" smtClean="0"/>
              <a:t>Остальную территорию занимают равнины, лежащие на Балтийской платформе. Но повсеместно из-под тонкого слоя почвы выступают многочисленные скалы и валуны. Особый  рельеф имеет Исландия. Остров является молодым участком земной коры, где действуют многочисленные гейзеры и вулканы. Особенно активен вулкан Гекла. </a:t>
            </a:r>
          </a:p>
          <a:p>
            <a:endParaRPr lang="ru-RU" dirty="0"/>
          </a:p>
        </p:txBody>
      </p:sp>
      <p:sp>
        <p:nvSpPr>
          <p:cNvPr id="5122" name="AutoShape 2" descr="http://www.ecosystema.ru/08nature/world/33aus/01.jpg"/>
          <p:cNvSpPr>
            <a:spLocks noChangeAspect="1" noChangeArrowheads="1"/>
          </p:cNvSpPr>
          <p:nvPr/>
        </p:nvSpPr>
        <p:spPr bwMode="auto">
          <a:xfrm>
            <a:off x="63500" y="-136525"/>
            <a:ext cx="6096000" cy="4572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http://www.ecosystema.ru/08nature/world/33aus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500174"/>
            <a:ext cx="4786314" cy="53578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Климатические условия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00174"/>
            <a:ext cx="4572000" cy="5357826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sz="3500" b="1" dirty="0" smtClean="0"/>
              <a:t>Климат Северной Европы, несмотря на ее северное расположение,  не так уж суровый. Зима там достаточно теплая, а лето, наоборот, прохладное. В западной части климат субарктический. В северной и центральной части меняется от  субарктического до арктического и на восток климат в основном субарктический и умеренно континентальный.</a:t>
            </a:r>
          </a:p>
          <a:p>
            <a:r>
              <a:rPr lang="ru-RU" sz="3500" b="1" dirty="0" smtClean="0"/>
              <a:t>Северная  Европа преимущественно расположена в северной части умеренного пояса. Крайний север региона заходит в </a:t>
            </a:r>
            <a:r>
              <a:rPr lang="ru-RU" sz="3500" b="1" dirty="0" err="1" smtClean="0"/>
              <a:t>субантарктику</a:t>
            </a:r>
            <a:endParaRPr lang="ru-RU" sz="3500" b="1" dirty="0" smtClean="0"/>
          </a:p>
          <a:p>
            <a:r>
              <a:rPr lang="ru-RU" sz="3500" b="1" dirty="0" smtClean="0"/>
              <a:t>Зимы мягкие средние температуры от -8 до -25</a:t>
            </a:r>
            <a:r>
              <a:rPr lang="ru-RU" sz="3500" b="1" baseline="30000" dirty="0" smtClean="0"/>
              <a:t>0</a:t>
            </a:r>
            <a:r>
              <a:rPr lang="ru-RU" sz="3500" b="1" dirty="0" smtClean="0"/>
              <a:t>С</a:t>
            </a:r>
          </a:p>
          <a:p>
            <a:r>
              <a:rPr lang="ru-RU" sz="3500" b="1" dirty="0" smtClean="0"/>
              <a:t>Лето прохладное от 0 до +15</a:t>
            </a:r>
            <a:r>
              <a:rPr lang="ru-RU" sz="3500" b="1" baseline="30000" dirty="0" smtClean="0"/>
              <a:t>0</a:t>
            </a:r>
            <a:r>
              <a:rPr lang="ru-RU" sz="3500" b="1" dirty="0" smtClean="0"/>
              <a:t>С</a:t>
            </a:r>
          </a:p>
          <a:p>
            <a:r>
              <a:rPr lang="ru-RU" sz="3500" b="1" dirty="0" smtClean="0"/>
              <a:t>Осадки обильные от 250 до 1000 мм, на побережье до 2000 мм.</a:t>
            </a:r>
          </a:p>
          <a:p>
            <a:endParaRPr lang="ru-RU" dirty="0"/>
          </a:p>
        </p:txBody>
      </p:sp>
      <p:pic>
        <p:nvPicPr>
          <p:cNvPr id="1026" name="Picture 2" descr="G:\Север Европа картинки\280px-MyvatnPseudoCrater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500174"/>
            <a:ext cx="4500561" cy="53578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Крупные реки и озёра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00174"/>
            <a:ext cx="5143504" cy="5357826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Из-за большого количества осадков  Северная Европа богата реками. Образование большого количества озер обусловлено отступлением ледника. Особенно много их на территории Финляндии и Швеции. В Финляндии их насчитывается более 60000  это 10% площади страны.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G:\Север Европа картинки\250px-Nidelva_Warehouses_Trondheim_2009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500174"/>
            <a:ext cx="4000497" cy="53578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Природные зоны и их особенности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00174"/>
            <a:ext cx="4572000" cy="5357826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2900" i="1" dirty="0" smtClean="0"/>
              <a:t>Климатические зоны Северной Европы разделяются на зоны: </a:t>
            </a:r>
            <a:endParaRPr lang="ru-RU" sz="2900" dirty="0" smtClean="0"/>
          </a:p>
          <a:p>
            <a:r>
              <a:rPr lang="ru-RU" sz="2900" b="1" i="1" dirty="0" smtClean="0"/>
              <a:t>Арктических пустынь</a:t>
            </a:r>
            <a:r>
              <a:rPr lang="ru-RU" sz="2900" i="1" dirty="0" smtClean="0"/>
              <a:t> (ледяная зона), тундры и лесотундры</a:t>
            </a:r>
            <a:r>
              <a:rPr lang="ru-RU" sz="2900" dirty="0" smtClean="0"/>
              <a:t>. Скудная низкорослая растительность, бедные торфяно-глеевые почвы и приспособленные к суровым условиям жизни животные.</a:t>
            </a:r>
          </a:p>
          <a:p>
            <a:r>
              <a:rPr lang="ru-RU" sz="2900" b="1" dirty="0" smtClean="0"/>
              <a:t>Зоны хвойных лесов</a:t>
            </a:r>
            <a:r>
              <a:rPr lang="ru-RU" sz="2900" dirty="0" smtClean="0"/>
              <a:t> (тайга). Густые сосновые и еловые леса с ценной древесиной. Сохранились многие пушные звери: соболь, горностай, бобр, лисица, белка, куница.  </a:t>
            </a:r>
          </a:p>
          <a:p>
            <a:r>
              <a:rPr lang="ru-RU" sz="2900" b="1" i="1" dirty="0" smtClean="0"/>
              <a:t>Зона смешанных хвойно-широколиственных лесов</a:t>
            </a:r>
            <a:r>
              <a:rPr lang="ru-RU" sz="2900" i="1" dirty="0" smtClean="0"/>
              <a:t> </a:t>
            </a:r>
            <a:r>
              <a:rPr lang="ru-RU" sz="2900" dirty="0" smtClean="0"/>
              <a:t>сменяет зону тайги при движении к югу.  В ней также произрастают ценные породы деревьев кедр, дуб, бук. Почвы богаты перегноем, хорошо растут травы. Разнообразен животный мир. </a:t>
            </a:r>
          </a:p>
          <a:p>
            <a:endParaRPr lang="ru-RU" dirty="0"/>
          </a:p>
        </p:txBody>
      </p:sp>
      <p:pic>
        <p:nvPicPr>
          <p:cNvPr id="4" name="Picture 2" descr="http://t0.gstatic.com/images?q=tbn:ANd9GcRblMHS1-U8py2Vw4a4mM2muTOOYd3ZWGv1b1EWXUWELgZAOIQZk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500174"/>
            <a:ext cx="4714876" cy="53578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Народы и их занятия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00174"/>
            <a:ext cx="5214942" cy="535782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Северная Европа  заселена слабо. Наиболее освоены побережья морей и южная часть территории. На побережьях расположены столицы государств и крупные города, там проживает большинство населения. </a:t>
            </a:r>
          </a:p>
          <a:p>
            <a:r>
              <a:rPr lang="ru-RU" b="1" dirty="0" smtClean="0"/>
              <a:t>Национальный состав: </a:t>
            </a:r>
            <a:r>
              <a:rPr lang="ru-RU" dirty="0" smtClean="0">
                <a:hlinkClick r:id="rId2"/>
              </a:rPr>
              <a:t>Шведы</a:t>
            </a:r>
            <a:r>
              <a:rPr lang="ru-RU" dirty="0" smtClean="0"/>
              <a:t>, </a:t>
            </a:r>
            <a:r>
              <a:rPr lang="ru-RU" dirty="0" smtClean="0">
                <a:hlinkClick r:id="rId3" tooltip="Исландцы"/>
              </a:rPr>
              <a:t>исландцы</a:t>
            </a:r>
            <a:r>
              <a:rPr lang="ru-RU" dirty="0" smtClean="0"/>
              <a:t>, </a:t>
            </a:r>
            <a:r>
              <a:rPr lang="ru-RU" dirty="0" smtClean="0">
                <a:hlinkClick r:id="rId4" tooltip="Саамы"/>
              </a:rPr>
              <a:t>саамы</a:t>
            </a:r>
            <a:r>
              <a:rPr lang="ru-RU" dirty="0" smtClean="0"/>
              <a:t>, </a:t>
            </a:r>
            <a:r>
              <a:rPr lang="ru-RU" dirty="0" smtClean="0">
                <a:hlinkClick r:id="rId5" tooltip="Финны"/>
              </a:rPr>
              <a:t>финны</a:t>
            </a:r>
            <a:r>
              <a:rPr lang="ru-RU" dirty="0" smtClean="0"/>
              <a:t>, </a:t>
            </a:r>
            <a:r>
              <a:rPr lang="ru-RU" dirty="0" err="1" smtClean="0">
                <a:hlinkClick r:id="rId6" tooltip="Инуиты"/>
              </a:rPr>
              <a:t>инуиты</a:t>
            </a:r>
            <a:r>
              <a:rPr lang="ru-RU" dirty="0" smtClean="0"/>
              <a:t>, </a:t>
            </a:r>
            <a:r>
              <a:rPr lang="ru-RU" dirty="0" err="1" smtClean="0">
                <a:hlinkClick r:id="rId7" tooltip="Фарерцы"/>
              </a:rPr>
              <a:t>фарерцы</a:t>
            </a:r>
            <a:r>
              <a:rPr lang="ru-RU" dirty="0" smtClean="0"/>
              <a:t>, </a:t>
            </a:r>
            <a:r>
              <a:rPr lang="ru-RU" dirty="0" smtClean="0">
                <a:hlinkClick r:id="rId8" tooltip="Норвежцы"/>
              </a:rPr>
              <a:t>норвежцы</a:t>
            </a:r>
            <a:r>
              <a:rPr lang="ru-RU" dirty="0" smtClean="0"/>
              <a:t>, </a:t>
            </a:r>
            <a:r>
              <a:rPr lang="ru-RU" dirty="0" smtClean="0">
                <a:hlinkClick r:id="rId9" tooltip="Датчане"/>
              </a:rPr>
              <a:t>датчане</a:t>
            </a:r>
            <a:r>
              <a:rPr lang="ru-RU" dirty="0" smtClean="0"/>
              <a:t>, </a:t>
            </a:r>
            <a:r>
              <a:rPr lang="ru-RU" dirty="0" smtClean="0">
                <a:hlinkClick r:id="rId10" tooltip="Цыгане"/>
              </a:rPr>
              <a:t>цыгане</a:t>
            </a:r>
            <a:r>
              <a:rPr lang="ru-RU" dirty="0" smtClean="0"/>
              <a:t>, </a:t>
            </a:r>
            <a:r>
              <a:rPr lang="ru-RU" dirty="0" smtClean="0">
                <a:hlinkClick r:id="rId11" tooltip="Русские"/>
              </a:rPr>
              <a:t>русские</a:t>
            </a:r>
            <a:r>
              <a:rPr lang="ru-RU" dirty="0" smtClean="0"/>
              <a:t>, </a:t>
            </a:r>
            <a:r>
              <a:rPr lang="ru-RU" dirty="0" smtClean="0">
                <a:hlinkClick r:id="rId12" tooltip="Латыши"/>
              </a:rPr>
              <a:t>латыши</a:t>
            </a:r>
            <a:r>
              <a:rPr lang="ru-RU" dirty="0" smtClean="0"/>
              <a:t>, </a:t>
            </a:r>
            <a:r>
              <a:rPr lang="ru-RU" dirty="0" smtClean="0">
                <a:hlinkClick r:id="rId13" tooltip="Литовцы"/>
              </a:rPr>
              <a:t>литовцы</a:t>
            </a:r>
            <a:r>
              <a:rPr lang="ru-RU" dirty="0" smtClean="0"/>
              <a:t>, </a:t>
            </a:r>
            <a:r>
              <a:rPr lang="ru-RU" dirty="0" smtClean="0">
                <a:hlinkClick r:id="rId14" tooltip="Эстонцы"/>
              </a:rPr>
              <a:t>эстонцы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Занятия населения во многом связаны с морем и его природными богатствами. В странах Северной Европы развито судостроение и морская научно-исследовательская деятельность. В Швеции и Финляндии развито деревообрабатывающее производство.  В странах Прибалтики развито сельское хозяйство.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http://lh4.ggpht.com/_kIJ3_eWclJ4/S-CWaIH744I/AAAAAAAAfPA/BIG2HeVozOU/DSC02395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214941" y="1500174"/>
            <a:ext cx="3929059" cy="53578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43182"/>
            <a:ext cx="9144000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99</TotalTime>
  <Words>478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Модульная</vt:lpstr>
      <vt:lpstr>Северная Европа</vt:lpstr>
      <vt:lpstr>Местоположение</vt:lpstr>
      <vt:lpstr>Рельеф</vt:lpstr>
      <vt:lpstr>Климатические условия</vt:lpstr>
      <vt:lpstr>Крупные реки и озёра</vt:lpstr>
      <vt:lpstr>Природные зоны и их особенности</vt:lpstr>
      <vt:lpstr>Народы и их занятия</vt:lpstr>
      <vt:lpstr>Слайд 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Северная Европа</dc:title>
  <dc:creator>Lexa</dc:creator>
  <cp:lastModifiedBy>Лена</cp:lastModifiedBy>
  <cp:revision>14</cp:revision>
  <dcterms:created xsi:type="dcterms:W3CDTF">2011-04-07T15:59:42Z</dcterms:created>
  <dcterms:modified xsi:type="dcterms:W3CDTF">2011-04-15T15:44:39Z</dcterms:modified>
</cp:coreProperties>
</file>