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39629-153F-44A9-80E3-C833061F080E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83A75-ACFE-48E9-8BEA-75180EF9E5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лупустаня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84784"/>
            <a:ext cx="7200800" cy="4971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42852"/>
            <a:ext cx="7488832" cy="1143008"/>
          </a:xfrm>
        </p:spPr>
        <p:txBody>
          <a:bodyPr>
            <a:noAutofit/>
          </a:bodyPr>
          <a:lstStyle/>
          <a:p>
            <a:pPr algn="ctr"/>
            <a:r>
              <a:rPr lang="ru-RU" sz="72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</a:t>
            </a:r>
            <a:r>
              <a:rPr lang="ru-RU" sz="7200" b="1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олупустыни</a:t>
            </a:r>
            <a:endParaRPr lang="ru-RU" sz="72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полупустыня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4114800" cy="5256584"/>
          </a:xfrm>
        </p:spPr>
      </p:pic>
      <p:pic>
        <p:nvPicPr>
          <p:cNvPr id="8" name="Содержимое 7" descr="полупустыня15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9788" y="1268760"/>
            <a:ext cx="4242692" cy="5256584"/>
          </a:xfr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91264" cy="4572000"/>
          </a:xfrm>
        </p:spPr>
        <p:txBody>
          <a:bodyPr/>
          <a:lstStyle/>
          <a:p>
            <a:pPr marL="274320" lvl="8" indent="-274320">
              <a:spcBef>
                <a:spcPts val="600"/>
              </a:spcBef>
              <a:buClr>
                <a:schemeClr val="accent2"/>
              </a:buClr>
              <a:buFont typeface="Wingdings 2"/>
              <a:buChar char=""/>
            </a:pPr>
            <a:r>
              <a:rPr lang="ru-RU" sz="3200" dirty="0" smtClean="0"/>
              <a:t>Полупустыни России расположены на </a:t>
            </a:r>
            <a:r>
              <a:rPr lang="ru-RU" sz="3200" dirty="0" err="1" smtClean="0"/>
              <a:t>на</a:t>
            </a:r>
            <a:r>
              <a:rPr lang="ru-RU" sz="3200" dirty="0" smtClean="0"/>
              <a:t> Юге </a:t>
            </a:r>
            <a:r>
              <a:rPr lang="ru-RU" sz="3200" dirty="0" err="1" smtClean="0"/>
              <a:t>Прикаспии</a:t>
            </a:r>
            <a:r>
              <a:rPr lang="ru-RU" sz="3200" dirty="0" smtClean="0"/>
              <a:t> и Кавказе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0"/>
            <a:ext cx="8291264" cy="1219200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Географическое положение</a:t>
            </a:r>
            <a:endParaRPr lang="ru-RU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 descr="полупустыня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636912"/>
            <a:ext cx="4662280" cy="42210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0232" y="548680"/>
            <a:ext cx="2057400" cy="1066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климат</a:t>
            </a:r>
            <a:endParaRPr lang="ru-RU" sz="4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 descr="полупустыня (2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3882" r="13882"/>
          <a:stretch>
            <a:fillRect/>
          </a:stretch>
        </p:blipFill>
        <p:spPr/>
      </p:pic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. Климат полупустынь резко континентальный. В этой зоне лето более жаркое, со средней температурой июля от 22 до 25°С. Зима холодная, очень малоснежная</a:t>
            </a:r>
            <a:r>
              <a:rPr lang="en-US" dirty="0" smtClean="0"/>
              <a:t> </a:t>
            </a:r>
            <a:r>
              <a:rPr lang="ru-RU" dirty="0" smtClean="0"/>
              <a:t>температурой января от -12 до -16°С, с сильными ветрами, малой мощностью снежного покрова </a:t>
            </a:r>
            <a:r>
              <a:rPr lang="en-US" dirty="0" smtClean="0"/>
              <a:t>.</a:t>
            </a:r>
            <a:r>
              <a:rPr lang="ru-RU" dirty="0" smtClean="0"/>
              <a:t> Годовая сумма осадков — 250 мм, а испаряемость — 700-800 мм и более</a:t>
            </a:r>
            <a:r>
              <a:rPr lang="en-US" dirty="0" smtClean="0"/>
              <a:t> 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почва</a:t>
            </a:r>
            <a:endParaRPr lang="ru-RU" sz="40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 descr="полупустыня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418" r="941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. Почвы- каштановые и сероземы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457200"/>
            <a:ext cx="3143240" cy="1066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Р</a:t>
            </a:r>
            <a:r>
              <a:rPr lang="ru-RU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астительность</a:t>
            </a:r>
            <a:endParaRPr lang="ru-RU" sz="28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 descr="полупустыня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5724513" cy="60258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3636" y="1600200"/>
            <a:ext cx="2543164" cy="4419600"/>
          </a:xfrm>
        </p:spPr>
        <p:txBody>
          <a:bodyPr>
            <a:normAutofit/>
          </a:bodyPr>
          <a:lstStyle/>
          <a:p>
            <a:r>
              <a:rPr lang="ru-RU" dirty="0" smtClean="0"/>
              <a:t>Растительность </a:t>
            </a:r>
            <a:r>
              <a:rPr lang="ru-RU" dirty="0" smtClean="0"/>
              <a:t>полупустынь скудная. В этой зоне растения хорошо приспособлены к засухе: листья многих растений превратились в колючки, корни разветвленные и длинные. Здесь преобладают верблюжья колючка, кактусы, солянки, различные виды полыней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4467464"/>
          </a:xfrm>
        </p:spPr>
        <p:txBody>
          <a:bodyPr/>
          <a:lstStyle/>
          <a:p>
            <a:r>
              <a:rPr lang="ru-RU" dirty="0" smtClean="0"/>
              <a:t>В животном мире преобладают пресмыкающиеся(ящерицы, змеи), быстро передвигающиеся копытные(джейраны, сайгаки, куланы), грызуны(тушканчики, суслики)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Из птиц распространены жаворонки, коньки, пустынный воробей, дрофа.  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Животный мир</a:t>
            </a:r>
            <a:endParaRPr lang="ru-RU" sz="48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7" name="Рисунок 6" descr="полупустыня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4437112"/>
            <a:ext cx="3456384" cy="216024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олупустыня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464495" cy="4824536"/>
          </a:xfrm>
        </p:spPr>
      </p:pic>
      <p:pic>
        <p:nvPicPr>
          <p:cNvPr id="6" name="Содержимое 5" descr="1269354790-6980[1]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1484784"/>
            <a:ext cx="4176464" cy="4824536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Полупустыни  характеризуются отсутствием лесов и специфичной растительностью и почвенным покровом, нет дождей, мало влаги, жаркий климат, растениями с глубоким корнем, листьями  в виде колючек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219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Отличительные особенности</a:t>
            </a:r>
            <a:endParaRPr lang="ru-RU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Рисунок 3" descr="полупустыня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3212976"/>
            <a:ext cx="6120680" cy="3645024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олупустыня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6007427" cy="5953864"/>
          </a:xfrm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572264" y="1484784"/>
            <a:ext cx="2193784" cy="4680520"/>
          </a:xfrm>
        </p:spPr>
        <p:txBody>
          <a:bodyPr>
            <a:normAutofit fontScale="85000" lnSpcReduction="20000"/>
          </a:bodyPr>
          <a:lstStyle/>
          <a:p>
            <a:r>
              <a:rPr lang="ru-RU" sz="1800" dirty="0" smtClean="0"/>
              <a:t>Освоение</a:t>
            </a:r>
            <a:r>
              <a:rPr lang="ru-RU" sz="1800" dirty="0" smtClean="0"/>
              <a:t>  пустынь  человеком привело к экологическим </a:t>
            </a:r>
            <a:r>
              <a:rPr lang="ru-RU" sz="1800" dirty="0" err="1" smtClean="0"/>
              <a:t>проблемам.Проблемой</a:t>
            </a:r>
            <a:r>
              <a:rPr lang="ru-RU" sz="1800" dirty="0" smtClean="0"/>
              <a:t>  является  и браконьерство. От рук браконьеров погибает много животных . Люди построили каналы, чтобы орошать землю– это хорошо. Но неумеренное орошение привело к тому, что в почвах стало накапливаться много соли.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72264" y="457200"/>
            <a:ext cx="2190736" cy="8286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П</a:t>
            </a:r>
            <a:r>
              <a:rPr lang="ru-RU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роблемы</a:t>
            </a:r>
            <a:endParaRPr lang="ru-RU" sz="28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94</TotalTime>
  <Words>156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Полупустыни</vt:lpstr>
      <vt:lpstr>Географическое положение</vt:lpstr>
      <vt:lpstr>климат</vt:lpstr>
      <vt:lpstr>почва</vt:lpstr>
      <vt:lpstr>Растительность</vt:lpstr>
      <vt:lpstr>Животный мир</vt:lpstr>
      <vt:lpstr>Слайд 7</vt:lpstr>
      <vt:lpstr>Отличительные особенности</vt:lpstr>
      <vt:lpstr>Проблемы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Лена</cp:lastModifiedBy>
  <cp:revision>23</cp:revision>
  <dcterms:created xsi:type="dcterms:W3CDTF">2011-03-15T16:11:45Z</dcterms:created>
  <dcterms:modified xsi:type="dcterms:W3CDTF">2011-03-17T14:27:00Z</dcterms:modified>
</cp:coreProperties>
</file>