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A92729C-D02C-4EF0-AA13-B7D770B378E7}" type="datetimeFigureOut">
              <a:rPr lang="ru-RU" smtClean="0"/>
              <a:pPr/>
              <a:t>15.03.2011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E869FFA-ED68-4BF9-87BE-EEDE57D78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571745"/>
            <a:ext cx="7772400" cy="114300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Генетика пола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85728"/>
            <a:ext cx="2595564" cy="193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714884"/>
            <a:ext cx="2333628" cy="1750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29283">
            <a:off x="1294922" y="3952690"/>
            <a:ext cx="3048000" cy="23526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000375" cy="3648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85728"/>
            <a:ext cx="5463766" cy="616424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7"/>
            <a:ext cx="6357982" cy="4214842"/>
          </a:xfrm>
        </p:spPr>
        <p:txBody>
          <a:bodyPr>
            <a:normAutofit/>
          </a:bodyPr>
          <a:lstStyle/>
          <a:p>
            <a:r>
              <a:rPr lang="ru-RU" dirty="0"/>
              <a:t>Пол — это совокупность признаков и свойств организма, определяющих его участие в размножении.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429000"/>
            <a:ext cx="4286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9"/>
            <a:ext cx="8115328" cy="42862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Пол особи может определяться:</a:t>
            </a:r>
          </a:p>
          <a:p>
            <a:pPr>
              <a:buNone/>
            </a:pPr>
            <a:r>
              <a:rPr lang="ru-RU" dirty="0" smtClean="0"/>
              <a:t> а) до оплодотворения яйцеклетки   сперматозоидом (</a:t>
            </a:r>
            <a:r>
              <a:rPr lang="ru-RU" dirty="0" err="1" smtClean="0"/>
              <a:t>прогамное</a:t>
            </a:r>
            <a:r>
              <a:rPr lang="ru-RU" dirty="0" smtClean="0"/>
              <a:t> определение пола);</a:t>
            </a:r>
          </a:p>
          <a:p>
            <a:pPr>
              <a:buNone/>
            </a:pPr>
            <a:r>
              <a:rPr lang="ru-RU" dirty="0" smtClean="0"/>
              <a:t> б) в момент оплодотворения (</a:t>
            </a:r>
            <a:r>
              <a:rPr lang="ru-RU" dirty="0" err="1" smtClean="0"/>
              <a:t>сингамное</a:t>
            </a:r>
            <a:r>
              <a:rPr lang="ru-RU" dirty="0" smtClean="0"/>
              <a:t> определение пола);</a:t>
            </a:r>
          </a:p>
          <a:p>
            <a:pPr>
              <a:buNone/>
            </a:pPr>
            <a:r>
              <a:rPr lang="ru-RU" dirty="0" smtClean="0"/>
              <a:t> в) после оплодотворения (</a:t>
            </a:r>
            <a:r>
              <a:rPr lang="ru-RU" dirty="0" err="1" smtClean="0"/>
              <a:t>эпигамное</a:t>
            </a:r>
            <a:r>
              <a:rPr lang="ru-RU" dirty="0" smtClean="0"/>
              <a:t> определение пола).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429132"/>
            <a:ext cx="3262322" cy="2234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6286544" cy="657227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. Половые хромосомы принято обозначать как Х- и </a:t>
            </a:r>
            <a:r>
              <a:rPr lang="ru-RU" dirty="0" err="1"/>
              <a:t>Y-хромо-сомы</a:t>
            </a:r>
            <a:r>
              <a:rPr lang="ru-RU" dirty="0"/>
              <a:t>. В зависимости от их сочетания у  и  организмов различают 5 типов хромосомного определения пола:</a:t>
            </a:r>
          </a:p>
          <a:p>
            <a:r>
              <a:rPr lang="ru-RU" dirty="0"/>
              <a:t>     1)  XX,  ХО (O обозначает отсутствие хромосом) встречается у видов </a:t>
            </a:r>
            <a:r>
              <a:rPr lang="ru-RU" dirty="0" err="1"/>
              <a:t>Protenor</a:t>
            </a:r>
            <a:r>
              <a:rPr lang="ru-RU" dirty="0"/>
              <a:t> (насекомые);</a:t>
            </a:r>
          </a:p>
          <a:p>
            <a:r>
              <a:rPr lang="ru-RU" dirty="0"/>
              <a:t>     2)  XX,  XY — он характерен, например, для дрозофилы, млекопитающих (в том числе и для человека);</a:t>
            </a:r>
          </a:p>
          <a:p>
            <a:r>
              <a:rPr lang="ru-RU" dirty="0"/>
              <a:t>     3)  XY,  XX — этот тип определения пола характерен для бабочек, птиц, рептилий;</a:t>
            </a:r>
          </a:p>
          <a:p>
            <a:r>
              <a:rPr lang="ru-RU" dirty="0"/>
              <a:t>     4)  ХО,  XX — наблюдается у тли;</a:t>
            </a:r>
          </a:p>
          <a:p>
            <a:r>
              <a:rPr lang="ru-RU" dirty="0"/>
              <a:t>     5) </a:t>
            </a:r>
            <a:r>
              <a:rPr lang="ru-RU" dirty="0" err="1"/>
              <a:t>гапло-диплоидный</a:t>
            </a:r>
            <a:r>
              <a:rPr lang="ru-RU" dirty="0"/>
              <a:t> тип ( 2n,  </a:t>
            </a:r>
            <a:r>
              <a:rPr lang="ru-RU" dirty="0" err="1"/>
              <a:t>n</a:t>
            </a:r>
            <a:r>
              <a:rPr lang="ru-RU" dirty="0"/>
              <a:t>) встречается, например, у пчел: самцы развиваются из неоплодотворенных гаплоидных яйцеклеток, самки — из оплодотворенных диплоидных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643182"/>
            <a:ext cx="2910932" cy="4076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572560" cy="4668839"/>
          </a:xfrm>
        </p:spPr>
        <p:txBody>
          <a:bodyPr>
            <a:normAutofit/>
          </a:bodyPr>
          <a:lstStyle/>
          <a:p>
            <a:r>
              <a:rPr lang="ru-RU" dirty="0"/>
              <a:t>Конкретные механизмы, связывающие развитие мужского или женского пола с определенным сочетанием половых хромосом у разных организмов различен. У человека, например, пол определяется наличием </a:t>
            </a:r>
            <a:r>
              <a:rPr lang="ru-RU" dirty="0" err="1" smtClean="0"/>
              <a:t>Y-xpoмосомы</a:t>
            </a:r>
            <a:r>
              <a:rPr lang="ru-RU" dirty="0"/>
              <a:t>: в ней есть </a:t>
            </a:r>
            <a:r>
              <a:rPr lang="ru-RU" dirty="0" err="1"/>
              <a:t>ТДФ-ген</a:t>
            </a:r>
            <a:r>
              <a:rPr lang="ru-RU" dirty="0"/>
              <a:t>, он кодирует </a:t>
            </a:r>
            <a:r>
              <a:rPr lang="ru-RU" dirty="0" err="1"/>
              <a:t>тестикул</a:t>
            </a:r>
            <a:r>
              <a:rPr lang="ru-RU" dirty="0"/>
              <a:t> - детерминирующий фактор, который определяет развитие мужского пола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000504"/>
            <a:ext cx="3509958" cy="27290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3"/>
            <a:ext cx="8429684" cy="2500330"/>
          </a:xfrm>
        </p:spPr>
        <p:txBody>
          <a:bodyPr/>
          <a:lstStyle/>
          <a:p>
            <a:r>
              <a:rPr lang="ru-RU" dirty="0" smtClean="0"/>
              <a:t>Если отношение количества Х-хромосом к количеству наборов </a:t>
            </a:r>
            <a:r>
              <a:rPr lang="ru-RU" dirty="0" err="1" smtClean="0"/>
              <a:t>аутосом</a:t>
            </a:r>
            <a:r>
              <a:rPr lang="ru-RU" dirty="0" smtClean="0"/>
              <a:t> равно 0,5, то развивается самец, а если — 1, то самка.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643182"/>
            <a:ext cx="3449435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928934"/>
            <a:ext cx="4595573" cy="3343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00562" y="628652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Хромосомный набор человека</a:t>
            </a:r>
            <a:endParaRPr lang="ru-RU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Наследование и пол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В половых хромосомах, помимо генов, определяющих развитие пола, локализуются «обычные» фенотипические гены. Особенности их наследования определяются тем, что они составляют группу сцепления </a:t>
            </a:r>
            <a:r>
              <a:rPr lang="ru-RU" dirty="0" err="1"/>
              <a:t>гетеросом</a:t>
            </a:r>
            <a:r>
              <a:rPr lang="ru-RU" dirty="0"/>
              <a:t>. Явление сцепленного с полом наследования было открыто Т. X. Морганом, который обнаружил, что наследование окраски глаз у дрозофилы находится во взаимосвязи с полом родителей — результаты прямого и обратного скрещивания были неодинаковы. Проведя ряд экспериментов, ученый пришел к выводу, что в </a:t>
            </a:r>
            <a:r>
              <a:rPr lang="ru-RU" dirty="0" err="1" smtClean="0"/>
              <a:t>Y-xpoмосоме</a:t>
            </a:r>
            <a:r>
              <a:rPr lang="ru-RU" dirty="0" smtClean="0"/>
              <a:t> </a:t>
            </a:r>
            <a:r>
              <a:rPr lang="ru-RU" dirty="0"/>
              <a:t>самца не содержится участка, кодирующего окраску глаз. 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8549699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572560" cy="664371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У человека сцепленными с полом являются такие аномалии, как дальтонизм и гемофилия. Поскольку рецессивные гены этих заболеваний локализованы в Х-хромосомах, ими чаще болеют мужчины; женщины же обычно </a:t>
            </a:r>
            <a:r>
              <a:rPr lang="ru-RU" dirty="0" err="1"/>
              <a:t>гетерозиготны</a:t>
            </a:r>
            <a:r>
              <a:rPr lang="ru-RU" dirty="0"/>
              <a:t> и по этой причине не болеют.</a:t>
            </a:r>
          </a:p>
          <a:p>
            <a:r>
              <a:rPr lang="ru-RU" dirty="0"/>
              <a:t>    Если ген локализован в Y-хромосоме, ему в клетке нет гомологичной аллели, такой организм называют </a:t>
            </a:r>
            <a:r>
              <a:rPr lang="ru-RU" dirty="0" err="1"/>
              <a:t>гемизиготой</a:t>
            </a:r>
            <a:r>
              <a:rPr lang="ru-RU" dirty="0"/>
              <a:t>.</a:t>
            </a:r>
          </a:p>
          <a:p>
            <a:r>
              <a:rPr lang="ru-RU" dirty="0"/>
              <a:t>    Некоторые гены могут находиться и не в половых хромосомах, однако их проявление будет зависеть от пола особи: у одного пола признак проявится, у другого — нет. Такие признаки называют признаками, ограниченными полом. К ним относятся, например, наличие рогов у </a:t>
            </a:r>
            <a:r>
              <a:rPr lang="ru-RU" dirty="0" smtClean="0"/>
              <a:t>оленей.</a:t>
            </a:r>
          </a:p>
          <a:p>
            <a:r>
              <a:rPr lang="ru-RU" dirty="0"/>
              <a:t>Обычно проявление признака, ограниченного полом, зависит от гормонального статуса организма, в первую очередь, от соотношения половых гормонов.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66</TotalTime>
  <Words>482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Техническая</vt:lpstr>
      <vt:lpstr>Генетика пола</vt:lpstr>
      <vt:lpstr>Пол</vt:lpstr>
      <vt:lpstr>Слайд 3</vt:lpstr>
      <vt:lpstr>Слайд 4</vt:lpstr>
      <vt:lpstr>Слайд 5</vt:lpstr>
      <vt:lpstr>Слайд 6</vt:lpstr>
      <vt:lpstr> Наследование и пол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Генетика пола</dc:title>
  <dc:creator>USER</dc:creator>
  <cp:lastModifiedBy>Лена</cp:lastModifiedBy>
  <cp:revision>9</cp:revision>
  <dcterms:created xsi:type="dcterms:W3CDTF">2011-03-10T17:02:18Z</dcterms:created>
  <dcterms:modified xsi:type="dcterms:W3CDTF">2011-03-15T15:52:36Z</dcterms:modified>
</cp:coreProperties>
</file>