
<file path=[Content_Types].xml><?xml version="1.0" encoding="utf-8"?>
<Types xmlns="http://schemas.openxmlformats.org/package/2006/content-types"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408.xml" ContentType="application/vnd.openxmlformats-officedocument.presentationml.slideLayout+xml"/>
  <Default Extension="xml" ContentType="application/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slideMasters/slideMaster33.xml" ContentType="application/vnd.openxmlformats-officedocument.presentationml.slideMaster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348.xml" ContentType="application/vnd.openxmlformats-officedocument.presentationml.slideLayout+xml"/>
  <Override PartName="/ppt/theme/theme32.xml" ContentType="application/vnd.openxmlformats-officedocument.theme+xml"/>
  <Override PartName="/ppt/slideLayouts/slideLayout395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65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26.xml" ContentType="application/vnd.openxmlformats-officedocument.theme+xml"/>
  <Override PartName="/ppt/slideLayouts/slideLayout389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Masters/slideMaster30.xml" ContentType="application/vnd.openxmlformats-officedocument.presentationml.slideMaster+xml"/>
  <Override PartName="/ppt/slideLayouts/slideLayout244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Layouts/slideLayout40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216.xml" ContentType="application/vnd.openxmlformats-officedocument.presentationml.slideLayout+xml"/>
  <Override PartName="/ppt/theme/theme23.xml" ContentType="application/vnd.openxmlformats-officedocument.theme+xml"/>
  <Override PartName="/ppt/slideLayouts/slideLayout263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Masters/slideMaster29.xml" ContentType="application/vnd.openxmlformats-officedocument.presentationml.slideMaster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9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theme/theme28.xml" ContentType="application/vnd.openxmlformats-officedocument.theme+xml"/>
  <Override PartName="/ppt/slideLayouts/slideLayout407.xml" ContentType="application/vnd.openxmlformats-officedocument.presentationml.slideLayout+xml"/>
  <Override PartName="/ppt/slideMasters/slideMaster32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theme/theme31.xml" ContentType="application/vnd.openxmlformats-officedocument.theme+xml"/>
  <Override PartName="/ppt/slideLayouts/slideLayout34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slideLayouts/slideLayout336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Masters/slideMaster37.xml" ContentType="application/vnd.openxmlformats-officedocument.presentationml.slideMaster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36.xml" ContentType="application/vnd.openxmlformats-officedocument.theme+xml"/>
  <Override PartName="/ppt/slideLayouts/slideLayout399.xml" ContentType="application/vnd.openxmlformats-officedocument.presentationml.slideLayout+xml"/>
  <Override PartName="/ppt/slideLayouts/slideLayout404.xml" ContentType="application/vnd.openxmlformats-officedocument.presentationml.slideLayout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91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Masters/slideMaster34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349.xml" ContentType="application/vnd.openxmlformats-officedocument.presentationml.slideLayout+xml"/>
  <Override PartName="/ppt/theme/theme33.xml" ContentType="application/vnd.openxmlformats-officedocument.theme+xml"/>
  <Override PartName="/ppt/slideLayouts/slideLayout396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22.xml" ContentType="application/vnd.openxmlformats-officedocument.theme+xml"/>
  <Override PartName="/ppt/slideLayouts/slideLayout251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74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28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406.xml" ContentType="application/vnd.openxmlformats-officedocument.presentationml.slideLayout+xml"/>
  <Override PartName="/ppt/theme/theme38.xml" ContentType="application/vnd.openxmlformats-officedocument.them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slideMasters/slideMaster31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30.xml" ContentType="application/vnd.openxmlformats-officedocument.theme+xml"/>
  <Override PartName="/ppt/slideLayouts/slideLayout346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60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35.xml" ContentType="application/vnd.openxmlformats-officedocument.theme+xml"/>
  <Override PartName="/ppt/slideLayouts/slideLayout414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slideLayouts/slideLayout38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403.xml" ContentType="application/vnd.openxmlformats-officedocument.presentationml.slideLayout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Layouts/slideLayout359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61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Masters/slideMaster38.xml" ContentType="application/vnd.openxmlformats-officedocument.presentationml.slideMaster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34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37.xml" ContentType="application/vnd.openxmlformats-officedocument.theme+xml"/>
  <Override PartName="/ppt/slideLayouts/slideLayout416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378.xml" ContentType="application/vnd.openxmlformats-officedocument.presentationml.slideLayout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12.xml" ContentType="application/vnd.openxmlformats-officedocument.presentationml.slideLayout+xml"/>
  <Default Extension="wmf" ContentType="image/x-wmf"/>
  <Override PartName="/ppt/slideMasters/slideMaster35.xml" ContentType="application/vnd.openxmlformats-officedocument.presentationml.slideMaster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34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75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5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  <p:sldMasterId id="2147483876" r:id="rId19"/>
    <p:sldMasterId id="2147483888" r:id="rId20"/>
    <p:sldMasterId id="2147483900" r:id="rId21"/>
    <p:sldMasterId id="2147483912" r:id="rId22"/>
    <p:sldMasterId id="2147483924" r:id="rId23"/>
    <p:sldMasterId id="2147483936" r:id="rId24"/>
    <p:sldMasterId id="2147483948" r:id="rId25"/>
    <p:sldMasterId id="2147483960" r:id="rId26"/>
    <p:sldMasterId id="2147483972" r:id="rId27"/>
    <p:sldMasterId id="2147483984" r:id="rId28"/>
    <p:sldMasterId id="2147483996" r:id="rId29"/>
    <p:sldMasterId id="2147484008" r:id="rId30"/>
    <p:sldMasterId id="2147484020" r:id="rId31"/>
    <p:sldMasterId id="2147484032" r:id="rId32"/>
    <p:sldMasterId id="2147484044" r:id="rId33"/>
    <p:sldMasterId id="2147484056" r:id="rId34"/>
    <p:sldMasterId id="2147484068" r:id="rId35"/>
    <p:sldMasterId id="2147484080" r:id="rId36"/>
    <p:sldMasterId id="2147484092" r:id="rId37"/>
    <p:sldMasterId id="2147484104" r:id="rId38"/>
    <p:sldMasterId id="2147484116" r:id="rId39"/>
  </p:sldMasterIdLst>
  <p:sldIdLst>
    <p:sldId id="256" r:id="rId40"/>
    <p:sldId id="265" r:id="rId41"/>
    <p:sldId id="257" r:id="rId42"/>
    <p:sldId id="258" r:id="rId43"/>
    <p:sldId id="259" r:id="rId44"/>
    <p:sldId id="260" r:id="rId45"/>
    <p:sldId id="261" r:id="rId46"/>
    <p:sldId id="262" r:id="rId47"/>
    <p:sldId id="263" r:id="rId48"/>
    <p:sldId id="264" r:id="rId49"/>
    <p:sldId id="266" r:id="rId50"/>
    <p:sldId id="267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94660"/>
  </p:normalViewPr>
  <p:slideViewPr>
    <p:cSldViewPr>
      <p:cViewPr varScale="1">
        <p:scale>
          <a:sx n="98" d="100"/>
          <a:sy n="98" d="100"/>
        </p:scale>
        <p:origin x="-2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Master" Target="slideMasters/slideMaster39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3.xml"/><Relationship Id="rId47" Type="http://schemas.openxmlformats.org/officeDocument/2006/relationships/slide" Target="slides/slide8.xml"/><Relationship Id="rId50" Type="http://schemas.openxmlformats.org/officeDocument/2006/relationships/slide" Target="slides/slide1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Master" Target="slideMasters/slideMaster29.xml"/><Relationship Id="rId41" Type="http://schemas.openxmlformats.org/officeDocument/2006/relationships/slide" Target="slides/slide2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" Target="slides/slide1.xml"/><Relationship Id="rId45" Type="http://schemas.openxmlformats.org/officeDocument/2006/relationships/slide" Target="slides/slide6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0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5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4.xml"/><Relationship Id="rId48" Type="http://schemas.openxmlformats.org/officeDocument/2006/relationships/slide" Target="slides/slide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2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753E9-6CAF-4736-BB17-1C4E24CA37B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D8551-1E08-4281-BE09-7193A3A8A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0EA06-133E-46BA-8E7F-170AB16B682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10A5F-B24F-4D50-BDAA-FD70BC7DB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22D02-338A-42D4-B44B-4309610134D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59EB2-0BA9-411F-9BFD-B630F9B6B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E3166-BE70-49D9-8691-12E98A94ED4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B5F5C-6DFD-4ED3-9645-4A3A23541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DA7DC-6C0D-4210-A294-A08EAEFC3BB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D8E40-768F-4E2D-B02C-C8B1E844F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12721-F91B-478D-B4F8-03FA55DE227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2AF80-0B42-43AF-BD78-EB372D8AFC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0335B-214A-4381-8B38-47CA439BEF9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91235-5B7E-4160-A168-551B9A6055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7EF8D-AF34-46BC-BF4C-E152A07FA96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F9747-5234-4E73-AC4C-56E9D58D52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27D01-0143-4AD0-A9E5-AA0F308F98B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4FBAF-A908-435C-8564-E5B713DD8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61351-3D76-4C7B-AA6E-1BA844453F2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A3E8F-F095-42D5-B080-15B1E9D60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8896A-B477-4C36-B3CD-4B00D184EB6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3655D-6022-46C1-BA5F-8FA5683883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38CFE-DAFE-42EA-BA58-8F550CA0C97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13F09-9372-458C-A1FA-5B24DD4868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4D0B-C3A2-4254-9283-FBDF7890706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1B976-41B4-43B3-A64F-A908BEF45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B1AC8-7293-47FF-9B3F-B7E5FBC3F05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7534C-798D-4FB2-A89D-79C323E879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DCB0A-BA98-4632-BD5C-09AE1D38BCF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FE995-A479-4587-8016-D561480446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ED762-E319-4171-84A8-3115475A1D9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E88DA-1A60-4DBB-9E31-6ADDFDF6E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C37E6-93DC-49FD-9318-C1C6F063C01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EA78C-D10A-4B87-B97D-171B04FE25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7669D-5A49-44A0-9079-FD9EE3EC9FA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057FC-D759-4171-BCBD-7AF73DAD85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886F0-A6BC-401B-B1BE-BD3487D2F4D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65CF6-E834-47B4-86E9-FF10B5E4B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F1AD9-BC8E-48B8-BAFF-DB580E7083B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450F6-03C1-4E5C-B644-8A06BB55B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AF9A9-578D-4A0A-B8CD-18C38711BE9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4BFC1-55E2-4C08-8B88-F445FC7E39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2EED7-759B-4D4C-96C1-774DC1961C9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180F8-4172-42BB-AF40-41E9925C0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9B809-CCE6-4D70-8533-6824C5B6637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A727E-3737-4DE7-9CAA-81446BB79C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63EEF-69D9-49AD-ACDA-36F7C80FE4E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76351-2424-4941-A0AF-821CDAAA6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B1808-B53C-40F8-8837-68B939C24AE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FC1F1-B79F-453C-BF83-2B80F5358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ED228-1B5B-4C12-A8C4-991B6152FA1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3AD60-0281-427B-834C-463B5185B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7E694-76B2-4EC2-A8A2-915E34F6018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86730-E070-4995-B308-BF75746085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71A8E-F8A7-40CD-BDE8-E2D99311B10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428A9-867F-49F4-B20D-8219BE6B3E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3B7E7-E461-485A-BB13-FC47A0232C8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E18B9-7300-4B10-94C0-BE72B5E93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39427-9A8D-47C2-B98E-6D9C2A325BD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21666-06A8-4586-8FFB-CE57CA20D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09BCC-90B8-4B7D-8C3B-607C2B143CB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44095-028E-4068-9D8C-2A23DB1318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E348B-D5E9-4F0C-8ABE-8AFF2AE259C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D8921-E0A9-49B8-8921-EDE09CC46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BB9D3-AB54-4EC6-BDE8-67B7FB32B43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8EF1-3566-44E2-90AB-8D3DCE10F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C9FEA-C05D-450C-A76E-FEDD7873BCD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9E9FE-A1C5-4BCF-BEE9-1A81C2E4B6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0C3EB-AA3C-4505-A6EE-86F1BA61F55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DE2E0-D728-4BE0-89F0-C14A0F863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7577A-0137-4F5B-96C5-A051ABC542C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4B02D-1A9C-4C2F-9699-94C50B1C8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68790-8601-45C5-9B2C-3CB346F0466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5D6DB-C835-42D7-814B-43B22B112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6C88-B8B1-485B-855A-F7736ED0DAF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A172B-5568-4C58-BC42-CF2AAFED1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5705F-FD0A-400A-A084-E2B3145C9A5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A7968-F80D-4605-A756-1EF918D0C6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846D7-8409-4C2E-84A9-8138E70B156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FFCEB-B576-4303-B5C2-C0EC131DE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65066-307E-483F-9631-0F8D1845FF1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18E6C-AE48-447A-879E-7394985C4A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6D73A-8B71-4A4F-9A69-360DC2494BE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5CDD3-A434-418B-B1E0-BCC0009A7B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C1B4C-6AA7-4EC2-AF81-F43C6E8D101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E6606-9570-479C-8CE3-347E7B1816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EF6F9-3F45-4A7C-B79A-7CBB0515132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930BC-124F-4D10-BEBE-C2F6DC1BD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FD4DF-222C-4710-B173-DE0934B583F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F854E-4120-4795-BD69-4333F8034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34F77-E55B-4295-BA24-B27A0ADC8B2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11503-ABF0-4176-90AF-7AE352426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7473E-954E-49A7-AD5D-A9BCFABFCFF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63BBC-EC8E-4A86-8527-80546EDD0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1E64A-3B71-40F6-B65E-8A344E69FE2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49373-D65F-497D-88D4-CE1B603CA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07E8F-73A5-445B-9A12-011B6605E05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CB129-A0F6-4073-948E-BF3D4552FC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1C4D9-B0ED-4181-BAC0-E2F1BA90B7C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5DD17-ACA6-47D8-8A78-C73D1734F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AB33E-8E9C-4054-97A5-3AF7230EC76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038D8-6535-4424-941D-E764343973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27E88-337D-4D40-947C-F35BA448F5E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9DB98-AE6B-4F8B-953E-3953B54CA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7CFFF-E724-403C-B14F-7B11B5714B2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447C5-FA1B-49DE-9F66-595EF9FF18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31627-86D8-4E86-B76D-02728C28F21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DCC39-62AE-4903-A7D3-941BD46866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F3397-DDE4-4760-80C3-0AC6CA8E33C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21E8C-CC9D-421B-8E16-38A4C61AC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51372-E4D7-46F8-AEF8-B2FF174E659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A69E-8540-457D-97D0-0CD42E76D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BDF3-F657-4794-AF64-079B80E8CAF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870F9-522A-4334-AB6C-F26DA4562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6D8CA-D861-4201-A6BF-16991195360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CBEA3-0533-40A7-BC26-500D5A0DA6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79F9F-2454-498A-9429-3F0396E94F1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CCB39-624B-4BF7-992D-17E25AF03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8D820-D2F4-42BC-95AC-5E0837528A1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521A4-F114-47E0-9BEA-4F9F499DA3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6B1FC-B915-4927-BAE2-29342557959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54EAC-E1C8-467C-8B00-67A796DA8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9AA7-4992-47C9-A843-620953ADE26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33B6C-4B1A-4C13-839C-FDB50BA23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33370-16BE-438C-A5AF-FB1F8A31CB7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A7F39-3319-4C66-9694-FD4AA33364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D6270-D6D9-4EA4-ADE8-DC8690D7993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C6C8A-43D2-48D4-B0ED-26AFC4ABD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504F3-C78D-4E9B-9F44-3A1F47D0F36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DA52F-5682-4D1A-865B-5097C74D60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48DF7-FE43-44DD-ABB7-A09F2BA5FB6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3BED7-1268-40E7-9A8C-7728BD30CD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D5951-0850-40F8-AAFB-9DAA70840F9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E6EF3-EBF6-481E-982B-B3E42EF516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DBFEE-EC28-46E5-9CE8-D29BC747334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05797-C5E4-4CC1-A427-4E6C3A639D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92995-DA75-40D6-BB3A-162122ED2DF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8F8B5-5CDD-4C9D-BC82-C51A984A4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99BC4-3DFE-4426-A353-44D162A55DF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4E21F-23E0-429E-9E7B-A2C682A4A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55181-517B-4155-8720-B93085CB12A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52C48-A960-4237-AB93-287CADDCB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B233B-D4B1-4A82-A514-0E55145E48F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FBCEC-7490-4341-97B8-282ED37EEE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4C7B4-CFD6-481D-8A66-7FFF6A981DA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C526E-0BB2-4337-B8A6-2AFBFACCD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60F6B-E451-4458-9FDD-995EE618501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AE461-8BD5-4199-A022-3BF82E8AC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22F18-F97F-4734-8977-1E6F2B278B6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46E98-C786-43C9-A532-D3875D231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5DD51-83E1-417B-A4B3-E3C097726D0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A413D-F6B1-468D-B830-BA9460D81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D57B3-4ECD-4B75-BADC-70316B9C3E5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3C0E1-C4C4-419C-8B44-5F8D2B77A9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24C00-18F3-4A88-9F0F-1E0AF1027A8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16B26-4779-456F-94F0-D5B5D460D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A7097-98DF-480F-BA79-D6D6D5975C5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C3C8D-5CDC-4123-9501-4D4DDD212D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A390B-D026-4194-9978-68DAD81AE3A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79860-099D-470F-9165-E08BA4E5F9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F79AB-95D7-4E80-BE9E-72A16C0D293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8AE7B-D012-430C-AFBC-6BA053C80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95739-7C23-49DE-BE5A-609AB305019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09D34-2317-448D-835F-675E1AE43D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F5D71-3146-46F1-B6D6-3205E51B9BA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32DE0-EFE5-4199-B939-DBCB56306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46066-0888-4787-8E17-39E66C23901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6623C-1192-4B73-89E5-3F220727A3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80A41-8C67-402B-B446-9ED5C59C049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374C5-46D4-4776-9E93-45EAD051D0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0E6A1-5EBE-4D50-92FD-89282F6DA66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E9F54-7ABC-4BF4-A887-CC1FA8B1E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484F5-71B8-42F0-8F87-4A43B96D437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28839-BE30-4667-9010-B20A29C2B7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76077-99C8-45FA-8412-739CDD29CC3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91BE7-78DD-4AD4-BDB2-E95F061FBF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781C8-C608-4371-957F-C5FAD6D47F9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51435-78E9-401D-B664-BB20D00DD4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CD9AC-B963-4287-8DD0-73A33E06C24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0E73E-4776-47F5-BC5D-CF6D461A6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775F4-34F9-4406-9FCF-28B026642F6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344DB-2CFB-4EC7-975A-90FEEB2784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0BB05-020B-471D-84F7-1E11A8BB195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4BC32-DFB2-47B1-86F3-6C559D1D73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E6FBB-0966-4B61-A710-49A85635870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1DBE5-46F6-4FCA-8B05-FD8FA75279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62A1F-CA71-4940-9938-6D203CDCA55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CAF72-7BE1-4C4A-9E30-9201BB3E62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1B1AF-1285-446E-A876-324C40051A9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78798-5E6D-4C90-A2A9-8935595022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E9B8C-3C95-4358-9961-7C7C8DA9100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93CDA-BBEC-4DCC-A933-479386A82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02CF8-940C-475F-A4A2-54B08667D73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CC5F4-4AC0-4496-A8AD-5C518B4E9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017EA-3624-426D-AC2F-2AB8FA121CC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0E873-5913-4E2E-9F09-B7260E258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7D4A3-FBFC-4F14-ACE0-659B2E3DC05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8F37B-A985-470F-97AE-5995E27CD0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71A22-EBBD-472E-8067-0CF055B713A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E7075-036C-48A7-AC18-79B9CD92DA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A6FC0-6C69-4606-95B4-9777458BA74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4BEBF-6B1E-4E4F-98B3-7EB347034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0BBAC-66FB-43F7-B9E7-BE6C9CE4104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F13DA-BABD-4CFD-84DE-25C559C30F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CA1F1-D90D-440F-9283-8162B20E6DA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E749D-6D41-49DE-8C4C-79ACBCB8D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47D9C-AF79-4B51-B4B7-26E3CB7CB96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88741-AE2A-4DFA-A98D-B3954E1F1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DEC8-D2F6-45ED-8A8C-176B8AAF9C2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81437-22F4-4901-B4C5-AD5186099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4500B-B681-447A-8748-57EB15FCE9E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419D1-AD24-46ED-9529-B4891872B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FB98C-8154-47B1-95B2-CA892114966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899D3-9574-449B-BCC7-63F4B33C0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7FA55-D0E3-448F-8E17-1055E09A387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3AA10-79A9-4B39-92FD-50AB8703D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4CCA5-396F-47EB-811D-7EDAF8AE055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EDF7B-602A-49AB-AD24-237C47906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8264E-AFB2-4E55-A681-92BFB34EBE3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D1158-238A-4D76-85BB-FE966A2C8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707BF-A65F-4DB1-B57B-B391E7F0CCC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74124-0F18-4459-A7C3-670CF2F75C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85E30-80DF-4304-9AFB-4B1E5F5A972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F8D2F-38B4-4977-9AC1-2199FD99BA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26FBD-C715-4A18-8685-7DEAEC188D1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CA560-42DC-4CA8-9689-46EC65F30D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F9E94-5FA6-4B45-A640-69F3124F5E8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F5121-F70F-49C0-ABAA-1C4920326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BAC2D-8FA5-464A-BD63-CAEE56A47AC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48DAE-0BC9-4C08-8BEB-5C01F3B391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A51A6-4DC7-4BCF-BAD6-A30D014906F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FEB30-4454-4094-A608-7C2F4D857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1A866-8D80-46F6-9A6A-E35952F1ABC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8FFF8-514A-4B36-A6F8-1F3B58301D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BE81C-9CA6-49A9-A68E-1474179CD6B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22679-7480-4C54-AC83-08241B23D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7C122-7B1D-4847-9CC7-516AE95F528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A717E-801D-4CD1-A50B-B1AB99E9FF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F978C-9550-4F50-867C-21AED7FFE11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D545B-AAD7-47CB-8D30-5F71AF0CD7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A920F-2BE8-437B-8E98-F71FCB76C83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99DF5-9C8D-460E-979F-84178E109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68598-7B93-46E7-B3CD-3510B9FFF1D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D2BDF-F300-4690-A4C0-4A29722A7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8C972-109C-4B36-8AEF-51040E0E2E9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19475-D751-40CB-BAC4-0A6504FD1B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90321-C370-4806-9292-1DB354EBA01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58A52-3508-4B83-9BFD-1919378E1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D1BE3-A79A-4D96-ADD9-F42DF5B19B4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121F1-8644-4400-813A-FF5618F0D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7766E-AE55-4127-AAF4-C90247E6269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AECAE-A190-4649-ABC5-8067C653D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B0018-B7AD-48F5-B4E3-B1978D78A0F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CAD9B-F5BB-45B9-8AE5-233D7ED45E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F64F5-2CD2-45AF-ABF9-03845667D59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98B8C-0E19-4879-A193-F4C55CD71C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AC9C4-FE1B-4B6B-A95C-307039C7F94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11945-A269-42A6-8366-CE9BF1EBC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74233-A189-4BEF-885C-E29B9C4C6B0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048D8-AA25-464B-AF85-26C48DB1AC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17470-9A47-4AC1-A417-A0D568A2A50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D910-3CD0-4A85-B32C-A1C6E55C2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79382-309C-4682-B593-EC84E05E69E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B79DE-6173-4B4D-8F0D-B91F249C85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70F08-6D6C-49F3-8D8D-A3E1701F8A1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AC057-AB6A-4A26-974D-2FF2BEB41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12B18-9102-42BC-9A70-6E841A96041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D5147-5D09-411D-8A98-2D7449A685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F726E-86CF-4C9B-A107-46CCC59722B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09591-4094-4404-975C-DFC529B8A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F22B9-0919-49D6-A7FB-EB85F5EDB12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9126F-C3B4-44EE-9B45-AE555C77A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BFB64-5BD3-4497-9C9F-B5492146883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A7413-846C-42A4-A1AF-D21909981F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E3C6E-6B6B-4BF9-BC1C-FA2E6EC2167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B52A6-C9E0-4A92-8462-532443FAD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4F81A-C444-4778-A9F4-C1C81044AA8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0B40B-A63D-4B1B-B73C-B6A525AF9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6A939-5CA2-4D6A-91E0-CD407D1C2CE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C8A42-6615-4C20-AC7C-94BC5F501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AE41-0712-4956-9205-7C06E66E639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246B1-6CD7-4D42-88DC-2B29244B64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0FE59-21FA-48B1-8E7A-AA009CD675E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838E2-FFBF-4B3F-B76A-B5C6B72313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E413F-4933-4C58-85C4-7213E20DE24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BC03F-DDBE-425F-A008-6FDDEBB7CB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8DE6A-198B-4363-AE05-4F8B1402872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D77BB-538B-4912-B6F0-F028E1F08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1F8F6-2C51-4C89-A583-C5FE4F65253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AC49E-9D71-4BF3-B7E4-E11FF9ED0F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2E336-9BED-40B8-80A8-BDC96604FC1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6803A-6550-4DF2-B8C6-0FEEC3BDF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483F0-7B09-4ABB-889F-FD82D3A73C4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36027-07DC-42AD-BA67-78FCEE365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54E51-9EC3-4514-BD4B-2933C53BBBE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ECE10-7D96-405E-A9E5-5252E1FE33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0E816-F548-4E3A-B401-CBDD47C0205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D233C-63F0-4EE8-8A14-915419493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A3366-BF93-4F9C-98BF-FE7EFCA57AF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D9088-377F-4C20-AFEF-46F9535ABB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A5E03-1C7E-4DD1-9527-E28154B4046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67C4D-720C-457C-A452-15427DB59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7FDFC-909C-4C54-A6FD-C1717C87BE4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2A4A1-ACAD-4A2F-9990-70C09AC8B7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9CA88-2C60-413D-942A-953B8B47962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B8901-7FA7-4BA8-B372-C31AC4C4B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52AA4-CB54-494C-A7A0-07086A58329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44291-A659-4825-87EC-6397F23F5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212CE-0D64-410A-84C5-1FE3E349285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E72B1-03A5-4B22-B021-2F3A41C5DE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555C1-49B0-4989-BF34-445EE22B127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2D42C-752B-4EAE-B725-4354BE529A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5DB57-1662-46C9-92D3-C1D13C7C81A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0FF4-142E-4314-AE34-6BB7AF6CB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27CDE-E15C-4F9A-939C-3A4C6124DD7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713EC-92D5-4072-90A3-15B93CF78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E1FBC-F5D5-490C-A0C6-1F629DE4972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E5C45-09ED-464E-8B40-1C36CBEBFB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2C3E7-02C8-43FA-B853-4EC6CA1AD9E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D140-3242-4A70-9E38-D0922D8B7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32D01-ABA3-4487-884E-2900AF8AABA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425FF-BAFA-41FD-B24E-8D5B3E315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1824D-C6E4-4A1D-8B19-02A9A597E00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7EFF2-0A11-4E09-8CC9-F90B08B9CC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DC7DC-D727-47E4-B2E0-212910A39F7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BDD29-C556-428D-813F-1AA3E66D4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BAF61-5E4E-40D7-A034-6403C46E900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3C889-6B2B-428A-AB21-5B24DDE0F3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50ED8-FEDE-40BB-A54E-FE0884F2207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D64D7-800C-48D9-9A82-6C7A48D906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0193B-2C18-4FF0-9310-3E2F0A22AB6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63DC9-DF86-48D1-92A7-F2B855C42F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620F7-E881-48C0-B423-D11114B3221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A5373-2CFA-4CB2-922A-D172147FF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C7FE2-EB01-4BF3-96E3-1BF43C8F9A5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A65C7-E252-4BC8-8772-ED02DC1BC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19C69-65B0-4E41-B714-6DAD2AB9FCC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0118B-734F-4798-A69E-CB3B9DC2E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819ED-0F78-4AEF-9AC3-F463E872EB6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A4CF3-4E30-42C5-8646-11C8BC785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4E9BD-B53B-4FA2-A102-417349ED9E6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35ABD-AA69-42BD-A179-484683585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E00D2-BDD0-4D4F-846C-A05A41DCB5E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5A885-2DD1-43C6-AA0E-B4AC0D2A4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465E-B165-450A-BAF8-B6741445C8C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66CF0-4C1F-455D-8EF6-3C586F5F6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6D665-774E-45B4-A7CE-34036E4FDC0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544BB-A6A0-4913-8224-BE1378466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A56B-A0C0-4A3F-A396-E32BF8416B0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4557C-B940-4F49-B7B8-F7FFD599D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84642-8140-4D54-8EB9-703DD6C76D4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516C6-502E-45B7-B156-84074AB6B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8AFB7-C0D5-4724-AE63-7620050B127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3628C-18FE-4710-ABBF-6B8CE02435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BA544-FBE7-4786-BAB8-296CFC76153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10D28-8837-4D2C-820A-9AD1AE745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E5700-BF35-4B58-9C96-B2FA3AD23C1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494F8-D3B1-4B5F-88A7-80AA8C7C48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D7520-7F0E-4FE0-A7A9-33A34139CC9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5E490-9DEE-47B0-BE65-708C19138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69AFB-1F54-4FA1-9BA3-883728851C5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87B0D-5BD5-4DC0-B869-75D7D1EB29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15B40-7FC5-4497-A5CD-5602B7079A6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FEC26-FBC6-41B8-BC32-DFA323C438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37E81-7C29-41D9-8C69-6DA80FC6911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33C15-EBE3-497F-AED3-1D2887749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242CF-8C18-4542-B44A-50D587638F4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AF69C-46EA-4440-82B5-455168116D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6EEEF-CA6A-47C9-9253-99C250E0267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56F52-612C-48B0-977A-824FB6D85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F47C8-A1CA-4EB9-B693-D686D02781C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98D42-2147-40E8-B183-697F5D5FA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3A570-E9D8-46B2-9EC6-DDC6AC42768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93847-9B6D-4D0D-894C-C0D3B52936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79CC6-CC4C-40B9-B4EB-ECB5124CBD2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F7454-D7E1-494E-A00B-457E13783D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AFF07-FEBC-4F4A-B6BE-28534B386F5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A0864-ED15-4D98-AC64-21CB2FC6B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F10F2-66B1-4088-8C1C-9DBE0E71906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CC368-B33F-4656-A747-A0D2780E19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D67E9-F93E-455E-B5A1-BB6A96C3A4D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ADC71-9B5C-45CC-A938-DF0525CC7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B840B-6A6F-4357-9354-A93DB748E66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D1BD7-0AC4-4026-B772-5EFAB6C6E1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D8882-D1E7-48B3-917C-0179D0B84E3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E4DB8-D38C-4C9B-A312-F1903F472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E6483-7EF8-4C4C-BEAB-D82688E7FF4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28AC4-0857-42DC-B36E-637EB323A0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AC6A4-7345-4026-B011-2B1E1678A72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11156-CE94-40A4-9BE2-1B25AED039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52808-8888-4E2E-BD18-5828264109E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BBC19-FF20-4206-8213-BC68518F0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0E51F-3B61-49FD-A2E7-421AAABC58B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978D6-B1E9-429F-AE5C-EC1537F63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BC815-F2FE-4FAC-8F9C-449DF3DF009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2F1DF-76FE-440F-943B-2ACAC20034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68CE8-7773-41B0-8438-E74EC015EBD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D18BF-A7DA-49A8-97B7-512C8F1F1E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FB6C1-83FF-4A5B-82FA-BC3BC27E748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FD1B4-747F-4F63-8FB4-B3E948A5A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7B3A8-6054-41C3-B243-A6ED508B3B8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D8199-6DFB-4045-9F71-113061780F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33F82-F258-4798-BDBD-088279FBEDE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7F83B-4D5E-469B-A857-07704FA78A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6CB32-4CCF-46EE-AD76-DD7354CFD11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55B3B-E237-4B0E-AA92-5BEAB88757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7C8C6-EC03-4937-921E-D8F64534D32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12843-5734-4357-9EB0-4821FF615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6362E-C9C8-449E-9B89-593B04B347F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2A386-FFE4-4CDD-AA0C-0B8651609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876DC-8598-40EE-9CE6-86B64AC7DE4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0356D-EF0C-4AEB-8A88-3DCF05C4C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EEC50-5A53-469C-8412-0218979B1F6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6E74-995B-4010-B194-DB8038349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E6414-A753-48AD-A8DD-1A5DF1A1DD7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6D5FC-F227-4123-B229-A2A2C9CD0C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05C91-1305-456C-947A-398951438CB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4BC0F-9C05-4DE6-9000-EAD9E7734D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F15B5-2DD2-4C86-AF96-0207F723BB8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D0F4F-3E82-44D8-AE46-26BB00463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ABFF1-644B-437D-A1A6-8704A9032FF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89B64-D7A4-4FC3-8F03-EE9FCC050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74C48-7945-4A8C-B11B-D5DB61B7E6F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27947-C834-400B-BDEC-D5F14839C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DFE3B-B82E-47D4-9CF9-A5B7D6434C6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EB312-4483-4171-B140-0135980336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C8D18-1AAF-47CF-B0B7-995F8872385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143C8-02F9-4932-8D48-BE1502F641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834AC-647D-4448-BD88-A82697954C6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F3DF4-7BE9-44FF-89FB-427C8109D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B2E84-5928-49A4-8D83-B0EF579BB04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ECD91-01BD-4978-BDC4-5BEFE88FE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56E66-39C3-408D-9E9E-75AE64D954D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8BEA1-58FF-4711-9600-9EDE3EF4B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6D4ED-B058-4CB0-8DC3-F92E6E3C34B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4AE04-2077-4A86-BF45-0CDA727F7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912FB-C53E-4FEA-BE9E-F8D1A92A051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D3F82-5AFB-4D2D-9A8E-75AAF52E8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89A50-5A0E-49ED-957A-8B1A59BFDA8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A6310-FFCA-44F4-BAE3-56EDA13A0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5A1C4-5908-4243-9138-80533470681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629D3-99EB-4A76-9FAF-4B36F69F5C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E8D59-7B68-431D-A935-012A0DA3099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51794-D4C3-400F-8236-0ABBF81FA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EAEA9-8BF7-49DB-A777-BCC36A84E8B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B2851-4EF1-490C-A44C-B5C8897592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94E57-C4F0-42A0-88B3-7635D4251CF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45E9F-B8C6-4B6A-ACF7-407D495178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C2054-1E4B-49E9-8451-A7ED0A820E2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CFA8F-B3C1-417B-8116-1FC059CDA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38C54-9F3B-41A0-82B7-6DC9EB3F81E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315E5-7F15-45DA-B418-891940C97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D3404-1EAA-4CCB-A1B0-1AD57F9935D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1C68D-EC0F-45E6-ACB9-984D0E1FD3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6177B-71CE-44EB-93FC-CAEB4D66DDF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4A887-39A8-4C9B-8190-5CDF50F7E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EFDC6-36C7-4839-9C94-83CE582DBD9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F6881-D3A7-4895-9A4F-5947E2898E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D9C2-253A-4594-990C-F8E9C1979C4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12DA6-F8D1-4511-A760-D53987BC2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148F1-B260-4AD0-A2E6-6D8DFAB64A3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5501E-85C9-4726-A457-6728A602C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3D6A1-E19E-48C1-B751-B27C6E0CB7F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EB5F-575F-44ED-8B32-3A80A281D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30ABD-2AF0-4295-9101-0D29996C6C0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E6970-09B6-4D5D-95C5-2F3B4C8CA2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A6613-F1E9-4A71-8748-691789E9047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8006E-3BD8-410C-B9CC-A95F1F0F8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F7F94-63CE-45BC-8290-5362371743F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23C84-1081-4273-939E-54C99B947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6E443-99A7-401C-8023-896008F741F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F2C60-4E3B-4F74-9FF2-222CD3A91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4EE33-4275-4117-BE72-506AA70823A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20D62-33C3-4B81-A76D-1B7FC33BC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EC4D2-BD60-4BDE-B2B9-15852F7B15C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176B7-5EBC-4E92-9A29-723037E80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51F40-3A07-446E-8606-ADC982D30C1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4428A-F7D5-4A4B-B801-109E538DC1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5F8EA-3CEC-4577-A67A-18C6F70436F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F6734-F811-4E78-B5FE-06016D7B1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9315D-B9D2-4006-9C8D-7F8B7E730CD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B0369-8875-4365-8162-AE13AA1E3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B3AB7-092F-43CD-ADE4-565AD7216C8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5A865-3052-4967-A379-146BAF98F0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2457E-52B0-4DD2-B934-6EC8B550461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73980-C7F6-4984-B2CA-90033D74DE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12486-0506-4F1B-B10E-66EE6B6DE45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451B9-0318-4AAC-A0C4-B9763EA70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75B46-B09F-44AA-87CC-F6AC9B48B81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F7DA7-6155-4A08-BF22-7B8966C13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9BC8B-E40B-49D6-9243-9F8FB2C8588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5E0BD-D4D1-4E82-BB28-CD4360DD0B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57B5C-7915-4843-818A-D7F0A9B8E4D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E3814-85A0-4E81-9917-0658316F8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6A863-1DB2-420D-9765-F1810D7E7BA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A1BB6-FCF9-4CAE-95ED-82F3956740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1E768-C4D9-4756-B219-92E09AAD81C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99E0E-261C-4E1D-9608-1C5754F78C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F49E2-AA69-4285-95A1-60EE3002AE6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E1EC3-CD2B-4384-9347-1072062E2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8279E-A337-4729-9C9D-3FEA6133F9E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462C5-AC2A-460F-942D-1A469ED0F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C95B-DFEE-4A98-B235-DA5E8853296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6E640-A96B-4DAD-9FD5-74E69EF9A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3A39A-7B35-409E-9150-353DB1C90B7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76E52-5BE5-4DFB-AC12-8AFCD78872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EB570-5A51-4AD9-965E-E026590F26A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BA298-0820-4F97-9C54-2D476558B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359C6-2F17-4E92-84BA-E17FE8F3E09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715E4-FD68-427A-B2A6-63948E301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CC4D0-E694-475A-9F67-05C1FD22567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A496F-4341-4955-8BE1-A42D8E81DD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499E4-D219-49DE-A8FC-7A901741ED0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7D2AD-C502-4AC5-9358-EE1C9A4D5D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88AE4-BFD0-4809-9495-6337E24C049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09BBF-C6E2-4811-97E6-1A6AAF885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CC545-C278-491F-AF1F-7AB73C3BADE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5273A-EA17-4F9F-849A-C4704A061B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E4749-748D-47BE-A239-EC263B21DF1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69AB9-E54A-4E97-BD6A-56CACEE88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14D4B-EF08-4984-94E0-AADD0C1416E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9AA22-4B14-4CCC-A7E7-93FD425B2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FE7D7-C26B-4EC8-AC02-30E43E223D2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935A4-2B10-43C8-8B68-8E8B40E35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209F4-B397-4BD7-B157-50107AE0858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49B08-BCD9-4AF7-A9CA-BB67AD3C1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71C19-46F0-4D66-9C91-3F84131517F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41901-9664-4768-A9E5-49DDB323AD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E3AD3-C81B-41C9-A554-F7EF2075F9E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20032-ADEB-47B9-B434-6C1ADE54F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6D624-90A8-45CC-AB59-38C650FF41F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FA367-1F94-4B7E-9344-EAB84EA05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40A69-D8A4-4309-80F1-C078C59E58A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2EDE3-D773-4395-B806-6112ECB5F7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40863-69B9-4464-A435-BAD116075F1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B3FE4-91BE-4113-B8EF-AA7708AE6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73334-F51C-4821-B3F4-7C7E17DAC4B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F6444-AD6C-4490-B1BF-005A05DCD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16685-F86F-42B9-BFA7-4CBAB102F13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9B35E-CD54-45BA-B4C5-73CAD6201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7FDFA-6983-46E1-BC14-DCC858CB853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125EB-5037-4714-ABE9-D0077D346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F8292-4146-4A59-961B-EE3F86244DC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B2387-208F-493D-88A9-58DBD2513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68C64-B5DB-407A-A292-EEC9ED8EB9C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61CF3-AC36-4DAE-AD74-501916B78B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28952-7041-4A69-A133-88EC1C1071F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88EE1-639D-413B-B15E-039743A70F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43211-0593-4010-9362-EF22AFAEDA7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3FA83-892C-40A2-A61D-D42844309F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27FFF-B9DB-45BD-8F00-F7F14314EE0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03E48-A664-47DD-8A7A-A941CF712D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CF7E8-E3BE-47FB-B08F-32F7D5F53E1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21243-D84D-4C5E-8078-E1544950C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FFF23-9D4E-469B-8C66-77822F9FEB5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1EF8E-9BEE-45EC-8699-37E1F48C4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9B697-0C42-4895-95BC-E2C7A5EFBD6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E068B-0E54-4B2A-B708-E13B43191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C6117-25A4-4908-B946-43B18C2EDB5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AD348-245B-43B5-A64A-BCD5D66F3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C7BCA-B67D-4FA5-BD33-60F9EF8129D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E1F13-9B9F-4582-B5D7-5C8534EBC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86990-C472-4A25-9172-7B77B5B386D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8F41D-47AF-4928-B639-F7488D0B0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EC471-5743-49B4-9D38-E19478D0655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9EC31-A01E-43DC-AAE6-BABB7EB805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521F1-3FB9-4A12-8A47-9F96D34666B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5ECD9-1A99-476D-873E-0538AD39D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7B656-C02A-4B59-AD0F-7F4650053A4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F23BB-80CE-4184-BCE4-040BDF3EB0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7292E-1659-41A7-A007-BB19CB574C7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2FC57-93FB-40BA-9999-37A126529A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66D8C-CD43-4036-AC1E-E865A65EFA6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F8180-7C5F-452F-9EFE-F038AD008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60DC0-2EDB-48C1-B312-49F984EB55E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765EF-82B9-4F09-94D3-BE2059EC5B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0B346-1550-4CBF-8206-992EF4A8918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29F2F-C172-46A5-A5AB-A69F3D7182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D175F-B412-47E1-91C3-524F8FE2869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50A35-C774-414E-B5B4-F1A237940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74DDA-506D-4E81-AF10-3177B94EA5C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4DD78-9B70-4726-9E4B-3746709CFD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0AF24-1720-4176-A990-DA3F11E23D5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B141D-65A2-4528-9807-8FBB9D065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242CD-FE0B-4E96-88A8-90E8BE5414E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D3568-5E7A-40A0-AE56-F1D00ED8A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8A930-F527-47C0-8EB0-7C294156762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37CE7-1476-4FCA-A47D-5B9239C3D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14983-F9FA-40CD-A58F-A86C0ECF3F9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68247-8038-4003-992E-45F3A1336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9B166-624D-4D28-ADCE-A807F9B61C9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D4462-ED33-4F13-8B6C-AD824BF8B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20527-A562-477D-9F52-D709EBDC708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97666-842C-44E8-8761-25B9CF1C2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F0A53-68EE-4B6F-9D40-D74E8265647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6D821-2E18-4D17-8CA2-0B8D2912F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4353D-371C-48B3-856E-4D0530154F8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ED236-2FEF-4DBD-A452-DD5CD8DC0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45D1F-AE37-4BA1-BC0C-DEE8E7805F3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BE4E3-E75A-40C6-9830-CD5505B98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2547D-B451-4325-8834-4D90B87ED11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D2E29-ACFB-49E4-89DA-F41055216B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51EDD-5933-4C88-B9A5-8379AE0D4EC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6CB9F-D5F8-4D1E-A2CE-6827FFA5D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0EEB6-A2FF-4300-8768-94AD9EA8014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C429D-27EC-477F-97A1-C14E09A494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7F434-7614-43EB-BC85-3B5E2EC37B5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69D16-A7D6-42D3-8069-4262CBF41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473C3-41FA-43E4-B55F-F3CAC830830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CDBB1-1FE1-463B-94FC-3FB59750F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EA40F-269D-4037-AA1A-4756A84E3BB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790D3-C635-42C3-9B2F-64596954E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437C2-2414-491C-89A3-48A77AC3C40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CF213-7BF1-4587-966C-6168478461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0EAEE-57F7-44C6-9421-5BFB784A0C4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79068-7F35-49A4-8E37-F36048085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2F2D7-E360-4D51-ACCB-5EAD9CF917F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684D3-3C37-4F83-B8F9-364DE206E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8D2FE-C48D-416A-93B5-59552BAFF78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8A47C-5B70-4BF4-80D8-0DEC26CB5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5BC38-7C6B-4FA1-875F-7D96891BD30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D3BB1-47B4-4D36-AE87-5130ADBF8B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F9DD4-9E4B-4C08-A012-FD7DA2BEF3A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9D30D-AF2E-4899-BC5D-96250EE94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6D2E2-5940-4F86-933E-18253C800D6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298DF-B155-4BB4-A8C8-7293A5CAA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87056-B4F7-47FD-9DA4-29EA601DCE1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C5DB6-1612-45C0-A4FE-FD0E607AA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F7256-59F6-47A1-A08B-19F253E3507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63EEA-17B1-4791-8570-BE2F3E426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49C70-DA42-4C5C-9EB4-858C6308CA5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A6939-DAB9-417D-9A26-EE9D893809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5C3AF-F350-411A-8A69-B8B2AE9FAAD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D9C65-496E-41FB-AB51-9FD5369D8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5231-9680-470A-8F9F-44B4921A3D0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EE57D-20C0-4D04-859B-B20DDAFD98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2FE54-FE81-4592-898D-CB673EF9A22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DBDD5-D5B0-4986-955E-1C8F86117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BAF3E-F045-4B5F-9BEB-EF5430FE1D1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1C2FC-2143-4181-8DA2-5C5215D51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115C0-F9E0-46C3-8008-15B4B658EF8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EF4A3-BCB4-4940-BA81-B13E5B843C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D1503-36EE-4AAC-BEA4-B8CD1A4283E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3B152-BEFD-4496-BD65-36AC83658B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8C1DB-854F-42BC-89BA-CAF9A8AB60E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684C7-F539-4D00-8928-3BB184D42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1E907-409E-47E4-8468-95233F3AEC9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707AA-3CE5-4C88-81DF-A2B823DAEF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6D171-4F9D-4011-B22B-6A8836E3BA2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DA3D9-95F1-4E12-A419-FFB2C2CF49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0D182-76D4-499F-96A8-90D8C2F722A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4A88E-D3EE-465D-93C5-801690E6D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137E9-093F-49FD-AC7C-6F17129218E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00895-EC10-4BF8-BF39-8538F5E99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0148E-E4B2-46FD-ADBE-194984DFA7D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9EE28-B4C6-40E8-B3A2-827EF39D2A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A01C1-AD3A-4117-B839-4335D391189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11726-2BCD-4BD3-985F-3CDDF1D34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B5894-BB7D-422F-AEE1-66E691A5FE0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B9352-5336-4CCB-B6B7-B7CFF7934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9FD1B-91A8-4F00-B9E8-9AA8E48D3AF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F7146-4C42-4F00-9838-FA9BA41ED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8DCFA-3637-4075-8543-9F70D6B4176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E48DB-05D0-4EDC-B5F2-D2126D23A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C224B-BAC4-4347-AB57-1EAB21EBBAB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0F7D6-8737-4C33-BAB2-F29DC94711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2BD50-CE17-4666-A640-2A96F66F21C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93577-AC62-4E84-9AD8-6F8DAE701E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7231C-65F5-40A3-BF65-D5D67FC87D1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D3373-AFF2-45D8-AC12-14F984C770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72C87-BDE8-40A3-9490-9ACFC581288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1476A-0986-4DB7-9167-A5C1751EF0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9ECB0-0A8B-490A-9E07-5F883884297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339A9-2E43-49E3-8731-6174AED99A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38B73-7FD4-4303-82F5-56BDCB7D6C8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6E9F5-0CDD-426F-BCF7-BD507B1F7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7F44C-E3AB-442C-A41E-7EDE2EEE91A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9E3CF-F8E2-47BE-B4FB-723950FD3F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87D5C-24FB-40D6-83F8-C9C3E9A9A4B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32848-834D-4DC4-BC2A-755FC7F581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C6BE6-E65B-4788-9CF5-AADE3C70000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A48F2-02FE-4F07-999F-7FC66F38B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110E-0948-4898-98FE-A3E6EE1ED68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A7341-E35B-4017-BC8A-134D91BB1C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A6ABB-BE42-4493-942A-EB5D010AE7B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384FA-B041-4BD2-B430-339F85779A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31F4A-E652-43E4-AA4B-4F55056FD61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9C4DC-E88D-4FBE-9A33-FAD2CA50CA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84841-9251-425D-AAF7-C0E5E8A093E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96273-1924-44E5-95CB-8782CD5C9A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207CD-0174-4703-A3AF-EF4452A7A16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0109D-2ED8-4DBB-841F-71E338321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4FC4D-73A1-461A-9264-108D3DD9047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0E658-F434-4C8A-A319-52CCB848F8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6320B-1C58-4429-B823-9F9F0865FEC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DB1D4-50C7-4CB2-AF4C-E95A662A0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56B14-EF45-4F29-90FD-F02DA64C33C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06D8-CEE2-4444-B9E1-8E80296A7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65B7F-801F-4BE3-9FCB-9FC5A109859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AA076-311D-44B4-99D2-9A78D0CE1F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3C015-558B-42B3-B652-E90F5EDF95A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D7F7E-8DB7-4F6E-8A6E-455EF3225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FDCD4-AB39-4528-8B33-24DC7D9BB78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459E5-5865-4E22-90E1-777499583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93A51-D7CE-4EE9-AA41-E4ACDA239A8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F4149-F01E-4908-AF05-8FB281DBCB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E3808-D65B-491C-9F7C-C2548D275F4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5D83C-64C7-4995-B347-41FD4D56BB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4306A-858E-4934-B002-57356A409A1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4DBF9-E77E-4828-9762-DC698F50A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CF107-C822-4CAD-95AE-912D7D5C387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2EDA0-E64A-4D68-A6C3-B0CF3C5E9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02433-19B6-4429-A559-3D9C8349347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04593-26EA-401D-A543-3292193C5B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12BC3-6EE0-4C74-B7A1-60465DB682D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918C1-7FD0-40EE-B0F6-7758E0D55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A92BB-EBE9-437E-9EAE-A6530AAE8FC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29DA4-66B9-414F-9BE9-0533B8447A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83BDB-E334-48F0-A3B6-C8BF373962D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D5A3D-841B-471C-AC2C-DF5DC7349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96D55-5142-483D-B3A8-B719A289972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B1C0A-0F20-40DE-A238-B9E64FE34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B3215-2131-424B-A19B-3F114D6E578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24FAA-A1B5-4876-BAF5-E1B4420A4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2DC2A-ACC2-425E-BA1D-B4D948C8E06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40323-88F2-440C-97B8-4375C8849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E5BE7-16C3-4B5D-963F-5936D34A463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8E47F-B6DA-48C8-A9B5-73F155EDD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3A4F6-15FC-4F8C-9C41-3AAD8EF318D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1AA6-A8A5-4854-8A4A-3E263F353C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9362-6007-4F63-BD1E-1B8EA478960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21FCA-B0E4-4C66-82ED-468AA7987B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C3E1D-566D-4643-99F5-F8D32B92F46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50550-F32A-4B91-9B15-CCF268E431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10B4D-BCB2-413B-9DE5-30E52B6AC05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66E01-78A2-4C69-BD3A-D0DDEA81FA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6D036-F8A9-40A2-8381-BEB71290997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A1B6B-995D-4E9A-9168-7BD47639F1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F15A4-371D-4730-ADA5-2F0546C8FF9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42AF3-02CD-418D-8BB6-78C29FA0C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67D62-23C5-43DE-8A2A-7446C005094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C3552-BB0F-4DB6-8B93-2EA4EC76C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8D1D0-6813-42E0-A811-72BD5D1A0CF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99E25-9405-4932-B369-DEF6DC6CF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ABCB4-B450-4A80-8D37-BE40E0B2A85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7E4DA-F078-48B1-B74A-46A68D9003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4DC45-8E0E-42C2-B9F4-1FFE7655A37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41C39-43FA-483A-87A8-7EF7B3273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C3DEF-ECAE-4A61-94B3-99D8823A314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7865-AD72-4CB9-A3D8-1FF9112C2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6DEDB-8584-4852-9DD4-569B62EC29E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FAF0D-C2D5-437F-903E-EA3B0602F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1B182-1667-4539-AB5D-EFA50EBB024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E2EB6-ECE6-4357-B4A3-1D363984D1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FFD51-9ADF-4A09-88B3-0B5AF2F8D82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FE1D8-1722-4804-91E2-9ECDB03649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3EADA-703F-4CF3-8562-5B2CFB8EC87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0F8F5-408D-48BE-83B8-D62837FAEE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17DDB-4BB9-49D0-B1B7-13913ECA60B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5FBAA-1161-481B-AA25-76E980150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67FCF-74B6-47E8-BB75-FF96F3E5715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9500A-7633-459B-B0F8-1D16A04BD5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1D422-0D2C-4BEF-A1B7-E1F8311A6B4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EDA49-F2E9-4FD5-8192-F124EA3DC2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D0E07-0B44-458C-8295-64AED239FD8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A0AA3-5890-4CC7-B980-D3B98E9418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5021F-66DD-401D-BB80-A5A54A4A4DB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3311E-A067-44AF-90D9-4113FA1FDC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F0013-0B83-4EC6-9320-9E14A40C81D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58037-4A6B-4928-823F-671D32635B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B873E-EFC9-40E4-A720-E346D833DFC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2452B-13D4-452E-859B-01DCFF7D74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6B9FE-7533-443F-B8A7-837201BF813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3626E-40EE-41E5-8499-9B05A904E9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6C34-C2CA-4440-822F-9CBC3DEE0A5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C0AA-110B-4F29-B292-42C9732D1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2A74C-28DA-45CB-9683-45F64022AEF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CE0DC-A976-4604-ACDF-792F26E37B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D233E-1FD4-4A12-9E1D-43B31B07AC3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B9701-A7C0-49A1-8AFE-9A4265E3C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BCA13-E9CD-4B09-89D0-C8CCA1D02ED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59493-A907-4E54-8219-389A7383CA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1E2A4-2001-4E2D-9ACB-0E5B42C10E6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D2D93-C6B8-46F3-AB78-E37E9CEBF1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4C46D-6616-4EF8-8E18-47777739C99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352FC-EF02-4EF8-8252-BF31A59870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1CC73-9F1B-4BC9-9A32-66096F38BB8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AAE43-73CA-4B49-A773-53711628BF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DFFA4-622F-4CCE-9DA4-E0E06D9FD19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D3408-4000-4A2D-8A66-D990EAF0A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99464-5E50-4E52-81A4-36332582BCE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0F741-CC17-4421-9688-A1F0E36E3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3CF83-5DBC-4783-93B2-D4875DD0088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22CD8-3F19-4D9D-B718-9DAC00AD0F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15116-58AA-4530-A28A-E67E3F64223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43FBD-5158-4CD8-84B7-05B8EC2D0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5BB9D-A76D-4247-88FE-C8F9C9753C9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C48A0-C8FD-4643-AE26-D137C2CF3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4D03A-DF6E-4293-9AFB-74CF671FE69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81ED0-24A2-49B1-80B1-431E85A6E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D0570-246B-400E-98B5-08654F0FDBA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1A8DB-5BC4-4955-A616-EAAC693D4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14932-866D-4547-B899-5D57E50CEB2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ED10F-5946-412C-B34C-19A8A549D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B3021-5E16-4C3A-971F-4D2C12500514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243D7-4C4D-4BE3-B206-B1690D7F6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65E90-0603-454D-91C3-FBC391CA692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9C15A-1F6D-40DA-874C-258EF073C4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E1289-87D7-4061-8242-2F426B1C313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492E6-63E2-4FFA-9F3E-787F29FFD4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5760-6F42-4636-A009-06BF58EDFB4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4CE9E-1760-4F01-A3BF-FEAFADC3E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FF7DE-1E0C-4C7D-B708-F59219D2F53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D65E4-FDF7-4623-A9F2-DF0943BBCA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6.xml"/><Relationship Id="rId3" Type="http://schemas.openxmlformats.org/officeDocument/2006/relationships/slideLayout" Target="../slideLayouts/slideLayout421.xml"/><Relationship Id="rId7" Type="http://schemas.openxmlformats.org/officeDocument/2006/relationships/slideLayout" Target="../slideLayouts/slideLayout425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20.xml"/><Relationship Id="rId1" Type="http://schemas.openxmlformats.org/officeDocument/2006/relationships/slideLayout" Target="../slideLayouts/slideLayout419.xml"/><Relationship Id="rId6" Type="http://schemas.openxmlformats.org/officeDocument/2006/relationships/slideLayout" Target="../slideLayouts/slideLayout424.xml"/><Relationship Id="rId11" Type="http://schemas.openxmlformats.org/officeDocument/2006/relationships/slideLayout" Target="../slideLayouts/slideLayout429.xml"/><Relationship Id="rId5" Type="http://schemas.openxmlformats.org/officeDocument/2006/relationships/slideLayout" Target="../slideLayouts/slideLayout423.xml"/><Relationship Id="rId10" Type="http://schemas.openxmlformats.org/officeDocument/2006/relationships/slideLayout" Target="../slideLayouts/slideLayout428.xml"/><Relationship Id="rId4" Type="http://schemas.openxmlformats.org/officeDocument/2006/relationships/slideLayout" Target="../slideLayouts/slideLayout422.xml"/><Relationship Id="rId9" Type="http://schemas.openxmlformats.org/officeDocument/2006/relationships/slideLayout" Target="../slideLayouts/slideLayout4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38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219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4C6D0D-2762-44BA-A1B5-1F635CD0F23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19A68D-53CA-4790-8502-04DAEE7E39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4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30C373-3E38-4594-9A2F-12D5E61C6FD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697089-32F5-4C84-AC83-093F45D7C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26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E65E2A-54DF-4A88-8D47-ECDD84DC864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9E7ED5-CAD6-4124-B60A-A49A3F788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29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A94655-1DEC-4669-9FDD-355ACE8CB56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0E1BB3-F470-4827-ADC1-4BB80359AD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31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8C830A-4907-4ECF-8EF0-6177778A91B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00EE83-164A-4174-853E-03109484F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339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2AAEAF9-32FB-444A-B131-E7163066B27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ED66B7-B4A2-4632-9BEB-E68B7FE1C0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36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B8A209-55B0-4A45-8A32-4B78B2C1ABB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37CBE6-8D87-434C-8EF2-6C0636D7E6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41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2C72C9-689B-4CD0-AD27-1640D858324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A88B7A-774F-46FD-B6F2-FF1F485C7E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43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A13D14-D653-4F00-9031-4088E4C80F63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54EA76E-6582-457B-8AC4-CDC173B2B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9459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B3FD43-2B31-49DA-9998-545931BC549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385680-982C-4C82-997C-BD29DAF8D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1ED7A5-15D8-40CF-B436-901C6900E4D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473BB0-C505-4788-8DC9-AB75692A1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48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4E828B-DB6B-4DD8-B6E2-77720113A54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D93807-5BBA-4D93-890A-A8715E602A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150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85B4CEF-E12D-4D51-A258-468F7CDF842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87D459-E0B3-42EC-9BD6-16E815BA74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BD00CCA-A4EE-4C4A-A9B3-4437757D99E5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9D0803-C4AF-4567-B140-51F062F88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355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F52C81-61BF-4752-9A71-F8CF1EC2A01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D1EDC30-4B66-44B9-9D77-1CFB7F7AFD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4579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328366-063F-4992-BED9-6850CC400FF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CFD04F-6937-4A99-9B5A-CC1B9A4BF8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60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DF3BA96-52BE-4ED6-923A-541BB8EEDB77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D37BB5-19BB-478C-A997-E36DC8C0C7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6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3AA74B-F193-4A0E-8F18-1EF0B1CABA1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6CAE04-71AC-4DBB-BD53-CAC24916E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65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5854FC-346D-4758-8357-9BE4905142A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72AF4B-6CD5-4712-BC50-7CF640689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867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E4EF8D-E0E4-4320-9676-3791A36C039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8D61B34-834F-46F2-908C-D9C6F0615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9699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EAB8BB-AD2D-4C0D-BA78-19E4060042A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3D6769-64FB-4105-BEA1-7C03306B05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1F7442-1444-4F13-A2ED-D312726FE1D0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178698-A261-47E9-ADC2-AD578AC9D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2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B2327EA-4E8F-4E66-B0E4-C49D5E2803FE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47C3F2-76A7-48B7-870A-518400EE0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174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9430B6-13BA-4FE4-930E-A116C2E8D4F8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0AFA43-C22A-4380-9186-1BD4D8CF32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277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9CA18D-59D6-405F-A71E-0EEA1B91F09A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F0B1FF-21E4-41FB-B001-28A47404E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379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E44AB4-BB6E-406F-854E-E28F886D8161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78D1852-D3E5-4F07-8F92-3895D1CC4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4819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37F81C7-6CB8-4792-B941-4323B760933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F81C04-75EC-4605-B11F-42D8238897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584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50C7B5B-AA74-4057-93AA-F4FC44132C5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C2AF6A-DA53-42A6-85C0-511B506A0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686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F17AFF-4D69-4F7B-817D-FCA120C8336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AA585E-97B5-4610-8CC8-C3BA996E24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789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AC904F8-3FF9-4C46-8EC6-48C5A8575D9B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75F754-6D74-4FBB-B6FE-BD9F5EA23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891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D336488-1EDA-4C74-B018-9329ADD4C37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C944B6-3D92-49B3-8DE6-813207A51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CD87B14-8512-428E-AA8F-3198094E40BE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A94631-18F7-48CB-AF0D-B6A0C5CECC5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21AC09-A0D9-4D6D-834D-77F8D530F502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4305F4-4C4D-48A3-A98D-165206D34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9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C5676D-B58D-4228-9E10-1835314B6F49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40644A-A25C-40E8-8BA0-57555F612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12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13B2D8-53BD-43FE-BDF4-9F6F93DE63FF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CE6A88-C8E1-4B04-9B20-A8131BFFA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14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ACEA6E-E3E5-4741-A8FA-69F5408D44F6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C0EF5A-631D-4B0D-86CD-9A7AFB8B77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17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C1E033-6C2A-4E9E-87B5-DFA8EAC81C6D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17DF85-F5AF-49DB-A4C6-56733ADB11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19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B2E2A08-BE78-4C1F-820A-BF5DEBFE7C3C}" type="datetimeFigureOut">
              <a:rPr lang="ru-RU"/>
              <a:pPr>
                <a:defRPr/>
              </a:pPr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EFC6EB-DD89-4BAF-A855-5ED851A9E8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newsfla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wmf"/><Relationship Id="rId7" Type="http://schemas.openxmlformats.org/officeDocument/2006/relationships/image" Target="../media/image13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41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000372"/>
            <a:ext cx="7540633" cy="1793167"/>
          </a:xfrm>
        </p:spPr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Растительный </a:t>
            </a:r>
            <a:b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животный мир </a:t>
            </a:r>
            <a:endParaRPr lang="ru-RU" dirty="0"/>
          </a:p>
        </p:txBody>
      </p:sp>
      <p:pic>
        <p:nvPicPr>
          <p:cNvPr id="1027" name="Picture 3" descr="C:\Users\Лена\AppData\Local\Microsoft\Windows\Temporary Internet Files\Content.IE5\RZLZG31G\MC90041352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214290"/>
            <a:ext cx="1224250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Лена\AppData\Local\Microsoft\Windows\Temporary Internet Files\Content.IE5\RZLZG31G\MC90029576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229885"/>
            <a:ext cx="1803149" cy="1628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Лена\AppData\Local\Microsoft\Windows\Temporary Internet Files\Content.IE5\RZLZG31G\MC90021510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4989968"/>
            <a:ext cx="1928388" cy="1868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C:\Users\Лена\Pictures\Организатор клипов (Microsoft)\j043804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1143008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 descr="C:\Users\Лена\Pictures\Организатор клипов (Microsoft)\j043802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1500174"/>
            <a:ext cx="1157286" cy="1157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3" name="Picture 9" descr="C:\Users\Лена\Pictures\Организатор клипов (Microsoft)\j043803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285728"/>
            <a:ext cx="1443038" cy="1443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4" name="Picture 10" descr="C:\Users\Лена\Pictures\Организатор клипов (Microsoft)\j0438028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6248" y="1785926"/>
            <a:ext cx="1228724" cy="1228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5" name="Picture 11" descr="C:\Users\Лена\Pictures\Организатор клипов (Microsoft)\j043391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60" y="642918"/>
            <a:ext cx="781049" cy="781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6" name="Picture 12" descr="C:\Program Files\Microsoft Office\MEDIA\CAGCAT10\j0332364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30750" y="4786323"/>
            <a:ext cx="2570010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2214578"/>
          </a:xfrm>
        </p:spPr>
        <p:txBody>
          <a:bodyPr/>
          <a:lstStyle/>
          <a:p>
            <a:pPr marL="914400" indent="-914400" algn="l">
              <a:buFont typeface="+mj-lt"/>
              <a:buAutoNum type="arabicPeriod" startAt="8"/>
            </a:pPr>
            <a:r>
              <a:rPr lang="ru-RU" sz="5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Самым крупным из наземных хищников является</a:t>
            </a:r>
            <a:endParaRPr lang="ru-RU" sz="5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одержимое 29"/>
          <p:cNvSpPr>
            <a:spLocks noGrp="1"/>
          </p:cNvSpPr>
          <p:nvPr>
            <p:ph sz="quarter" idx="13"/>
          </p:nvPr>
        </p:nvSpPr>
        <p:spPr>
          <a:xfrm>
            <a:off x="285720" y="3000372"/>
            <a:ext cx="8429684" cy="3500462"/>
          </a:xfrm>
        </p:spPr>
        <p:txBody>
          <a:bodyPr>
            <a:normAutofit lnSpcReduction="10000"/>
          </a:bodyPr>
          <a:lstStyle/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уссурийский тигр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белый медведь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снежный барс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полярный волк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2214578"/>
          </a:xfrm>
        </p:spPr>
        <p:txBody>
          <a:bodyPr/>
          <a:lstStyle/>
          <a:p>
            <a:pPr marL="0" indent="0" algn="l">
              <a:buNone/>
            </a:pPr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3. Определите, в какой природной зоне обитают указанные животные и какое из них «лишнее» в каждом перечне</a:t>
            </a:r>
            <a:endParaRPr lang="ru-RU" sz="3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одержимое 29"/>
          <p:cNvSpPr>
            <a:spLocks noGrp="1"/>
          </p:cNvSpPr>
          <p:nvPr>
            <p:ph sz="quarter" idx="13"/>
          </p:nvPr>
        </p:nvSpPr>
        <p:spPr>
          <a:xfrm>
            <a:off x="285720" y="2000240"/>
            <a:ext cx="8643998" cy="4500594"/>
          </a:xfrm>
        </p:spPr>
        <p:txBody>
          <a:bodyPr>
            <a:normAutofit/>
          </a:bodyPr>
          <a:lstStyle/>
          <a:p>
            <a:pPr marL="502920" indent="-457200">
              <a:buNone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северный олень, песец, белая куропатка, лемминг</a:t>
            </a:r>
          </a:p>
          <a:p>
            <a:pPr marL="502920" indent="-457200">
              <a:buNone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рысь, тушканчик, медведь, лисица, тетерев</a:t>
            </a:r>
          </a:p>
          <a:p>
            <a:pPr marL="502920" indent="-457200">
              <a:buNone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косуля, жаворонок, хомяк, мышь-полевка, стрепет</a:t>
            </a:r>
          </a:p>
          <a:p>
            <a:pPr marL="502920" indent="-457200">
              <a:buNone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джейран, змея, ящерица, тушканчик, дрофа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928694"/>
          </a:xfrm>
        </p:spPr>
        <p:txBody>
          <a:bodyPr/>
          <a:lstStyle/>
          <a:p>
            <a:pPr marL="914400" indent="-914400" algn="l">
              <a:buFont typeface="+mj-lt"/>
              <a:buAutoNum type="arabicPeriod"/>
            </a:pPr>
            <a:r>
              <a:rPr lang="ru-RU" sz="6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Ответьте на вопросы</a:t>
            </a:r>
            <a:endParaRPr lang="ru-RU" sz="6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одержимое 29"/>
          <p:cNvSpPr>
            <a:spLocks noGrp="1"/>
          </p:cNvSpPr>
          <p:nvPr>
            <p:ph sz="quarter" idx="13"/>
          </p:nvPr>
        </p:nvSpPr>
        <p:spPr>
          <a:xfrm>
            <a:off x="357158" y="1214422"/>
            <a:ext cx="8429684" cy="5474984"/>
          </a:xfrm>
        </p:spPr>
        <p:txBody>
          <a:bodyPr>
            <a:normAutofit fontScale="92500" lnSpcReduction="20000"/>
          </a:bodyPr>
          <a:lstStyle/>
          <a:p>
            <a:pPr marL="502920" indent="-457200">
              <a:buNone/>
            </a:pP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такое биологические ресурсы?</a:t>
            </a:r>
          </a:p>
          <a:p>
            <a:pPr marL="502920" indent="-457200">
              <a:buNone/>
            </a:pP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Какая растительность и почему преобладает в степях?</a:t>
            </a:r>
          </a:p>
          <a:p>
            <a:pPr marL="502920" indent="-457200">
              <a:buNone/>
            </a:pP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Что прежде всего влияет на растительность? 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является основной кормовой базой животных в тундре?</a:t>
            </a:r>
            <a:endParaRPr lang="ru-RU" sz="4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14282" y="1357298"/>
            <a:ext cx="8715436" cy="1928826"/>
          </a:xfrm>
        </p:spPr>
        <p:txBody>
          <a:bodyPr/>
          <a:lstStyle/>
          <a:p>
            <a:pPr marL="914400" indent="-914400" algn="l">
              <a:buFont typeface="+mj-lt"/>
              <a:buAutoNum type="arabicPeriod"/>
            </a:pPr>
            <a: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Какое растение не является типичным в тайге Русской равнины?</a:t>
            </a:r>
            <a:endParaRPr lang="ru-RU" sz="4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одержимое 29"/>
          <p:cNvSpPr>
            <a:spLocks noGrp="1"/>
          </p:cNvSpPr>
          <p:nvPr>
            <p:ph sz="quarter" idx="13"/>
          </p:nvPr>
        </p:nvSpPr>
        <p:spPr>
          <a:xfrm>
            <a:off x="357158" y="3357562"/>
            <a:ext cx="8429684" cy="3331844"/>
          </a:xfrm>
        </p:spPr>
        <p:txBody>
          <a:bodyPr>
            <a:normAutofit lnSpcReduction="10000"/>
          </a:bodyPr>
          <a:lstStyle/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ель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сосна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лиственница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пихта</a:t>
            </a:r>
            <a:endParaRPr lang="ru-RU" sz="4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4282" y="142852"/>
            <a:ext cx="8715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Выполните тест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2571744"/>
          </a:xfrm>
        </p:spPr>
        <p:txBody>
          <a:bodyPr/>
          <a:lstStyle/>
          <a:p>
            <a:pPr marL="914400" indent="-914400" algn="l">
              <a:buFont typeface="+mj-lt"/>
              <a:buAutoNum type="arabicPeriod" startAt="2"/>
            </a:pPr>
            <a:r>
              <a:rPr lang="ru-RU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В этой природной зоне нет деревьев, так как не хватает влаги для их произрастания </a:t>
            </a:r>
            <a:endParaRPr lang="ru-RU" sz="4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одержимое 29"/>
          <p:cNvSpPr>
            <a:spLocks noGrp="1"/>
          </p:cNvSpPr>
          <p:nvPr>
            <p:ph sz="quarter" idx="13"/>
          </p:nvPr>
        </p:nvSpPr>
        <p:spPr>
          <a:xfrm>
            <a:off x="357158" y="3214686"/>
            <a:ext cx="8429684" cy="3474720"/>
          </a:xfrm>
        </p:spPr>
        <p:txBody>
          <a:bodyPr>
            <a:normAutofit/>
          </a:bodyPr>
          <a:lstStyle/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тайга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тундра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степь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785926"/>
          </a:xfrm>
        </p:spPr>
        <p:txBody>
          <a:bodyPr/>
          <a:lstStyle/>
          <a:p>
            <a:pPr marL="914400" indent="-914400" algn="l">
              <a:buFont typeface="+mj-lt"/>
              <a:buAutoNum type="arabicPeriod" startAt="3"/>
            </a:pPr>
            <a:r>
              <a:rPr lang="ru-RU" sz="5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Самой холодостойкой хвойной породой является</a:t>
            </a:r>
            <a:endParaRPr lang="ru-RU" sz="5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одержимое 29"/>
          <p:cNvSpPr>
            <a:spLocks noGrp="1"/>
          </p:cNvSpPr>
          <p:nvPr>
            <p:ph sz="quarter" idx="13"/>
          </p:nvPr>
        </p:nvSpPr>
        <p:spPr>
          <a:xfrm>
            <a:off x="357158" y="2786058"/>
            <a:ext cx="8429684" cy="3903348"/>
          </a:xfrm>
        </p:spPr>
        <p:txBody>
          <a:bodyPr>
            <a:normAutofit/>
          </a:bodyPr>
          <a:lstStyle/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сосна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пихта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ель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лиственница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571636"/>
          </a:xfrm>
        </p:spPr>
        <p:txBody>
          <a:bodyPr/>
          <a:lstStyle/>
          <a:p>
            <a:pPr marL="914400" indent="-914400" algn="l">
              <a:buFont typeface="+mj-lt"/>
              <a:buAutoNum type="arabicPeriod" startAt="4"/>
            </a:pPr>
            <a:r>
              <a:rPr lang="ru-RU" sz="5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В тундре не обитают</a:t>
            </a:r>
            <a:endParaRPr lang="ru-RU" sz="5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одержимое 29"/>
          <p:cNvSpPr>
            <a:spLocks noGrp="1"/>
          </p:cNvSpPr>
          <p:nvPr>
            <p:ph sz="quarter" idx="13"/>
          </p:nvPr>
        </p:nvSpPr>
        <p:spPr>
          <a:xfrm>
            <a:off x="285720" y="1857364"/>
            <a:ext cx="8429684" cy="4474852"/>
          </a:xfrm>
        </p:spPr>
        <p:txBody>
          <a:bodyPr>
            <a:normAutofit/>
          </a:bodyPr>
          <a:lstStyle/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лемминги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песцы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белые медведи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Г) северные олени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3571900"/>
          </a:xfrm>
        </p:spPr>
        <p:txBody>
          <a:bodyPr/>
          <a:lstStyle/>
          <a:p>
            <a:pPr marL="176213" indent="-176213" algn="l">
              <a:buFont typeface="+mj-lt"/>
              <a:buAutoNum type="arabicPeriod" startAt="5"/>
            </a:pPr>
            <a: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Территория, на которой охраняется весь природный комплекс и исключается любая хозяйственная деятельность, называется</a:t>
            </a:r>
            <a:endParaRPr lang="ru-RU" sz="4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одержимое 29"/>
          <p:cNvSpPr>
            <a:spLocks noGrp="1"/>
          </p:cNvSpPr>
          <p:nvPr>
            <p:ph sz="quarter" idx="13"/>
          </p:nvPr>
        </p:nvSpPr>
        <p:spPr>
          <a:xfrm>
            <a:off x="285720" y="3857628"/>
            <a:ext cx="8429684" cy="2643206"/>
          </a:xfrm>
        </p:spPr>
        <p:txBody>
          <a:bodyPr>
            <a:normAutofit lnSpcReduction="10000"/>
          </a:bodyPr>
          <a:lstStyle/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заповедник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национальный парк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заказник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2500330"/>
          </a:xfrm>
        </p:spPr>
        <p:txBody>
          <a:bodyPr/>
          <a:lstStyle/>
          <a:p>
            <a:pPr marL="742950" indent="-742950" algn="l">
              <a:buFont typeface="+mj-lt"/>
              <a:buAutoNum type="arabicPeriod" startAt="6"/>
            </a:pPr>
            <a: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В каком природном сообществе животные распределены по ярусам?</a:t>
            </a:r>
            <a:endParaRPr lang="ru-RU" sz="4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одержимое 29"/>
          <p:cNvSpPr>
            <a:spLocks noGrp="1"/>
          </p:cNvSpPr>
          <p:nvPr>
            <p:ph sz="quarter" idx="13"/>
          </p:nvPr>
        </p:nvSpPr>
        <p:spPr>
          <a:xfrm>
            <a:off x="285720" y="2928934"/>
            <a:ext cx="8429684" cy="3571900"/>
          </a:xfrm>
        </p:spPr>
        <p:txBody>
          <a:bodyPr>
            <a:normAutofit/>
          </a:bodyPr>
          <a:lstStyle/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в степи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в тайге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48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тундре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2214578"/>
          </a:xfrm>
        </p:spPr>
        <p:txBody>
          <a:bodyPr/>
          <a:lstStyle/>
          <a:p>
            <a:pPr marL="742950" indent="-742950" algn="l">
              <a:buFont typeface="+mj-lt"/>
              <a:buAutoNum type="arabicPeriod" startAt="7"/>
            </a:pPr>
            <a:r>
              <a:rPr lang="ru-RU" sz="5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В России по числу видов преобладают </a:t>
            </a:r>
            <a:endParaRPr lang="ru-RU" sz="5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одержимое 29"/>
          <p:cNvSpPr>
            <a:spLocks noGrp="1"/>
          </p:cNvSpPr>
          <p:nvPr>
            <p:ph sz="quarter" idx="13"/>
          </p:nvPr>
        </p:nvSpPr>
        <p:spPr>
          <a:xfrm>
            <a:off x="285720" y="3071810"/>
            <a:ext cx="8429684" cy="3429024"/>
          </a:xfrm>
        </p:spPr>
        <p:txBody>
          <a:bodyPr>
            <a:normAutofit/>
          </a:bodyPr>
          <a:lstStyle/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А) животные над растениями</a:t>
            </a:r>
          </a:p>
          <a:p>
            <a:pPr marL="502920" indent="-457200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Б) растения над животными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7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5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3_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2_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6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3_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Тема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ам, за облакам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4_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8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9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5_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10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2_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11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5_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3_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12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6_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1_Тема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13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7_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6_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14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15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8_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22_oblaka</Template>
  <TotalTime>32</TotalTime>
  <Words>276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39</vt:i4>
      </vt:variant>
      <vt:variant>
        <vt:lpstr>Заголовки слайдов</vt:lpstr>
      </vt:variant>
      <vt:variant>
        <vt:i4>12</vt:i4>
      </vt:variant>
    </vt:vector>
  </HeadingPairs>
  <TitlesOfParts>
    <vt:vector size="51" baseType="lpstr">
      <vt:lpstr>7_Тема1</vt:lpstr>
      <vt:lpstr>там, за облаками</vt:lpstr>
      <vt:lpstr>1_Тема1</vt:lpstr>
      <vt:lpstr>1_Тема3</vt:lpstr>
      <vt:lpstr>2_Тема1</vt:lpstr>
      <vt:lpstr>Тема4</vt:lpstr>
      <vt:lpstr>3_Тема1</vt:lpstr>
      <vt:lpstr>1_Тема2</vt:lpstr>
      <vt:lpstr>1_Тема4</vt:lpstr>
      <vt:lpstr>4_Тема1</vt:lpstr>
      <vt:lpstr>2_Тема2</vt:lpstr>
      <vt:lpstr>Тема5</vt:lpstr>
      <vt:lpstr>5_Тема1</vt:lpstr>
      <vt:lpstr>3_Тема2</vt:lpstr>
      <vt:lpstr>2_Тема3</vt:lpstr>
      <vt:lpstr>6_Тема1</vt:lpstr>
      <vt:lpstr>3_Тема3</vt:lpstr>
      <vt:lpstr>Тема1</vt:lpstr>
      <vt:lpstr>Тема6</vt:lpstr>
      <vt:lpstr>4_Тема3</vt:lpstr>
      <vt:lpstr>8_Тема1</vt:lpstr>
      <vt:lpstr>9_Тема1</vt:lpstr>
      <vt:lpstr>Тема2</vt:lpstr>
      <vt:lpstr>5_Тема3</vt:lpstr>
      <vt:lpstr>10_Тема1</vt:lpstr>
      <vt:lpstr>2_Тема4</vt:lpstr>
      <vt:lpstr>11_Тема1</vt:lpstr>
      <vt:lpstr>5_Тема2</vt:lpstr>
      <vt:lpstr>3_Тема4</vt:lpstr>
      <vt:lpstr>12_Тема1</vt:lpstr>
      <vt:lpstr>6_Тема2</vt:lpstr>
      <vt:lpstr>1_Тема5</vt:lpstr>
      <vt:lpstr>13_Тема1</vt:lpstr>
      <vt:lpstr>7_Тема2</vt:lpstr>
      <vt:lpstr>6_Тема3</vt:lpstr>
      <vt:lpstr>14_Тема1</vt:lpstr>
      <vt:lpstr>15_Тема1</vt:lpstr>
      <vt:lpstr>8_Тема2</vt:lpstr>
      <vt:lpstr>Slipstream</vt:lpstr>
      <vt:lpstr>Растительный  и животный мир </vt:lpstr>
      <vt:lpstr>Ответьте на вопросы</vt:lpstr>
      <vt:lpstr>Какое растение не является типичным в тайге Русской равнины?</vt:lpstr>
      <vt:lpstr>В этой природной зоне нет деревьев, так как не хватает влаги для их произрастания </vt:lpstr>
      <vt:lpstr>Самой холодостойкой хвойной породой является</vt:lpstr>
      <vt:lpstr>В тундре не обитают</vt:lpstr>
      <vt:lpstr>Территория, на которой охраняется весь природный комплекс и исключается любая хозяйственная деятельность, называется</vt:lpstr>
      <vt:lpstr> В каком природном сообществе животные распределены по ярусам?</vt:lpstr>
      <vt:lpstr>В России по числу видов преобладают </vt:lpstr>
      <vt:lpstr>Самым крупным из наземных хищников является</vt:lpstr>
      <vt:lpstr>3. Определите, в какой природной зоне обитают указанные животные и какое из них «лишнее» в каждом перечне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Растительный и животный мир</dc:title>
  <dc:creator>Лена</dc:creator>
  <cp:lastModifiedBy>Лена</cp:lastModifiedBy>
  <cp:revision>4</cp:revision>
  <dcterms:created xsi:type="dcterms:W3CDTF">2011-03-04T14:37:22Z</dcterms:created>
  <dcterms:modified xsi:type="dcterms:W3CDTF">2011-03-04T15:09:33Z</dcterms:modified>
</cp:coreProperties>
</file>