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CA850D-CB96-4744-8A8A-9BE6EC9DE5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CE8B-BBD6-4645-9885-3837EE757D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DC0E4-632F-4E7A-BA63-D70B9F2296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CCE48-5D9F-4553-9BD2-F2E5EBC485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07AE-36FF-49B9-ADA8-05E651651D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4D976-4855-4A47-BE1A-0E653E6269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C21DF-1470-493B-91BA-DFE94F5078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F2EF9-6D93-48F8-864A-64FBA0C8ED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61327-618B-4C7F-AE54-D9DC6DDDA1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60C66-BECA-4789-BC4F-0C723A609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49516-CD81-4D3A-A069-73689132A7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2A09CA6-3F14-4058-AB7A-9D0B1344ADE7}" type="datetimeFigureOut">
              <a:rPr lang="ru-RU" smtClean="0"/>
              <a:t>28.02.2011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6320C5-DF5E-4F5D-AD97-5C522110DE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9CC22D-E45E-4D97-8345-45A215A521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142984"/>
            <a:ext cx="3332347" cy="269192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500702"/>
            <a:ext cx="7643866" cy="10001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ЛИМФООБРАЩЕНИЕ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7"/>
            <a:ext cx="4286280" cy="4972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14422"/>
            <a:ext cx="4071966" cy="5228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27</TotalTime>
  <Words>1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ind_0011_slide</vt:lpstr>
      <vt:lpstr>1_Default Design</vt:lpstr>
      <vt:lpstr>ЛИМФООБРАЩЕНИЕ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3</cp:revision>
  <dcterms:created xsi:type="dcterms:W3CDTF">2011-02-28T15:36:28Z</dcterms:created>
  <dcterms:modified xsi:type="dcterms:W3CDTF">2011-02-28T16:04:14Z</dcterms:modified>
</cp:coreProperties>
</file>