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FloraMa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49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49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loraSlai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heel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406640" cy="235745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BodoniOrtoTitul" pitchFamily="18" charset="-52"/>
              </a:rPr>
              <a:t>ТКАНИ РАСТЕНИЙ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_BodoniOrtoTitul" pitchFamily="18" charset="-5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3208">
            <a:off x="1112750" y="4038047"/>
            <a:ext cx="2381250" cy="1790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27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78889">
            <a:off x="5923143" y="4193265"/>
            <a:ext cx="2373318" cy="1689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28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2571744"/>
            <a:ext cx="2444756" cy="1799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714356"/>
            <a:ext cx="7572428" cy="58102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  <a:latin typeface="a_BodoniOrtoTitulNr" pitchFamily="18" charset="-52"/>
              </a:rPr>
              <a:t>ТКАНИ</a:t>
            </a:r>
            <a:r>
              <a:rPr lang="ru-RU" b="1" dirty="0" smtClean="0">
                <a:latin typeface="a_BodoniOrtoTitulNr" pitchFamily="18" charset="-52"/>
              </a:rPr>
              <a:t> </a:t>
            </a:r>
            <a:r>
              <a:rPr lang="ru-RU" b="1" dirty="0" smtClean="0">
                <a:latin typeface="a_BodoniOrtoTitulNr" pitchFamily="18" charset="-52"/>
              </a:rPr>
              <a:t>— системы клеток, сходных по происхождению, строению и функциям. В состав тканей входят также тканевая жидкость и продукты жизнедеятельности клеток. Ткани растений — образовательная, основная, защитная и </a:t>
            </a:r>
            <a:r>
              <a:rPr lang="ru-RU" b="1" dirty="0" smtClean="0">
                <a:latin typeface="a_BodoniOrtoTitulNr" pitchFamily="18" charset="-52"/>
              </a:rPr>
              <a:t>проводящая и др.</a:t>
            </a:r>
            <a:endParaRPr lang="ru-RU" b="1" dirty="0" smtClean="0">
              <a:latin typeface="a_BodoniOrtoTitulNr" pitchFamily="18" charset="-52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50109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ОСНОВНЫЕ ГРУППЫ ТКАНЕЙ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odoniOrtoTitulNr" pitchFamily="18" charset="-52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1785926"/>
          <a:ext cx="8644000" cy="328614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61000"/>
                <a:gridCol w="2161000"/>
                <a:gridCol w="2161000"/>
                <a:gridCol w="2161000"/>
              </a:tblGrid>
              <a:tr h="12001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_BodoniOrtoTitulNr" pitchFamily="18" charset="-52"/>
                        </a:rPr>
                        <a:t>ВИД ТКАНИ</a:t>
                      </a:r>
                      <a:endParaRPr lang="ru-RU" dirty="0">
                        <a:latin typeface="a_BodoniOrtoTitulNr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_BodoniOrtoTitulNr" pitchFamily="18" charset="-52"/>
                        </a:rPr>
                        <a:t>ОСОБЕННОСТИ СТРОЕНИЯ</a:t>
                      </a:r>
                      <a:endParaRPr lang="ru-RU" dirty="0">
                        <a:latin typeface="a_BodoniOrtoTitulNr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_BodoniOrtoTitulNr" pitchFamily="18" charset="-52"/>
                        </a:rPr>
                        <a:t>МЕСТОПОЛОЖЕНИЕ</a:t>
                      </a:r>
                      <a:endParaRPr lang="ru-RU" dirty="0">
                        <a:latin typeface="a_BodoniOrtoTitulNr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_BodoniOrtoTitulNr" pitchFamily="18" charset="-52"/>
                        </a:rPr>
                        <a:t>ЗНАЧЕНИЕ</a:t>
                      </a:r>
                      <a:endParaRPr lang="ru-RU" dirty="0">
                        <a:latin typeface="a_BodoniOrtoTitulNr" pitchFamily="18" charset="-52"/>
                      </a:endParaRPr>
                    </a:p>
                  </a:txBody>
                  <a:tcPr anchor="ctr"/>
                </a:tc>
              </a:tr>
              <a:tr h="6953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53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53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74638"/>
            <a:ext cx="6758006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ПОКРОВНАЯ ТКАНЬ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odoniOrtoTitulNr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285861"/>
            <a:ext cx="7443782" cy="278608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a_BodoniOrtoTitulNr" pitchFamily="18" charset="-52"/>
              </a:rPr>
              <a:t>Клетки плотно прилегают друг к другу, межклетников мало. Эта ткань предохраняет растения от высыхания и других неблагоприятных воздействий внешней среды.</a:t>
            </a:r>
          </a:p>
          <a:p>
            <a:endParaRPr lang="ru-RU" sz="2800" dirty="0">
              <a:latin typeface="a_BodoniOrtoTitulNr" pitchFamily="18" charset="-52"/>
            </a:endParaRPr>
          </a:p>
        </p:txBody>
      </p:sp>
      <p:pic>
        <p:nvPicPr>
          <p:cNvPr id="4" name="Рисунок 3" descr="1-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4000504"/>
            <a:ext cx="3857652" cy="2598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09020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000504"/>
            <a:ext cx="3258524" cy="2500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85728"/>
            <a:ext cx="7215206" cy="96088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ПРОВОДЯЩАЯ ТКАНЬ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odoniOrtoTitulNr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00174"/>
            <a:ext cx="7800972" cy="321471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a_BodoniOrtoTitulNr" pitchFamily="18" charset="-52"/>
              </a:rPr>
              <a:t>служит </a:t>
            </a:r>
            <a:r>
              <a:rPr lang="ru-RU" b="1" dirty="0" smtClean="0">
                <a:latin typeface="a_BodoniOrtoTitulNr" pitchFamily="18" charset="-52"/>
              </a:rPr>
              <a:t>для проведения воды, растворов минеральных и органических веществ. В комплексе с другими тканями — образуют разветвленную систему проводящих пучков, соединяющую все органы растения. </a:t>
            </a:r>
          </a:p>
          <a:p>
            <a:endParaRPr lang="ru-RU" dirty="0"/>
          </a:p>
        </p:txBody>
      </p:sp>
      <p:pic>
        <p:nvPicPr>
          <p:cNvPr id="5" name="Picture 3" descr="09020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226563"/>
            <a:ext cx="5175257" cy="2502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715304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ОБРАЗОВАТЕЛЬНАЯ ТКАНЬ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odoniOrtoTitulNr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46237"/>
            <a:ext cx="7715304" cy="29972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a_BodoniOrtoTitulNr" pitchFamily="18" charset="-52"/>
              </a:rPr>
              <a:t>это ткань растений, в течение всей жизни сохраняющая способность к образованию новых клеток. За счет неё растения растут, образуют новые органы (листья, стебли, корни, цветки). </a:t>
            </a:r>
          </a:p>
          <a:p>
            <a:endParaRPr lang="ru-RU" dirty="0">
              <a:latin typeface="a_BodoniOrtoTitulNr" pitchFamily="18" charset="-52"/>
            </a:endParaRPr>
          </a:p>
        </p:txBody>
      </p:sp>
      <p:pic>
        <p:nvPicPr>
          <p:cNvPr id="4" name="Рисунок 3" descr="scheme_05s0393i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357694"/>
            <a:ext cx="2092604" cy="2328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Рисунок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4786322"/>
            <a:ext cx="3341476" cy="1847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715404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ОСНОВНАЯ 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ТКАНЬ (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ФОТОСИНТЕЗИРУЮЩАЯ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)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odoniOrtoTitulNr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1"/>
            <a:ext cx="7858180" cy="26860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a_BodoniOrtoTitulNr" pitchFamily="18" charset="-52"/>
              </a:rPr>
              <a:t>ткань состоит из клеток более или менее одинакового размера, содержащие хлоропласты. В ней происходит фотосинтез.</a:t>
            </a:r>
            <a:endParaRPr lang="ru-RU" dirty="0">
              <a:latin typeface="a_BodoniOrtoTitulNr" pitchFamily="18" charset="-52"/>
            </a:endParaRPr>
          </a:p>
        </p:txBody>
      </p:sp>
      <p:pic>
        <p:nvPicPr>
          <p:cNvPr id="4" name="Рисунок 3" descr="1-2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4048572"/>
            <a:ext cx="1854138" cy="2674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Рисунок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4429132"/>
            <a:ext cx="3464768" cy="217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735808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odoniOrtoTitulNr" pitchFamily="18" charset="-52"/>
              </a:rPr>
              <a:t>МЕХАНИЧЕСКАЯ ТКАНЬ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odoniOrtoTitulNr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85861"/>
            <a:ext cx="7858180" cy="321471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a_BodoniOrtoTitulNr" pitchFamily="18" charset="-52"/>
              </a:rPr>
              <a:t>МЕХАНИЧЕСКИЕ ТКАНИ, обеспечивают прочность растений. Состоят из толстостенных клеток, часто с одревесневшими оболочками.</a:t>
            </a:r>
          </a:p>
          <a:p>
            <a:pPr>
              <a:buNone/>
            </a:pPr>
            <a:endParaRPr lang="ru-RU" b="1" dirty="0">
              <a:latin typeface="a_BodoniOrtoTitulNr" pitchFamily="18" charset="-5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429132"/>
            <a:ext cx="2783134" cy="2108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23934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760300"/>
            <a:ext cx="3767144" cy="2958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ra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Flora</Template>
  <TotalTime>99</TotalTime>
  <Words>181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Flora</vt:lpstr>
      <vt:lpstr>ТКАНИ РАСТЕНИЙ</vt:lpstr>
      <vt:lpstr>Слайд 2</vt:lpstr>
      <vt:lpstr>ОСНОВНЫЕ ГРУППЫ ТКАНЕЙ</vt:lpstr>
      <vt:lpstr>ПОКРОВНАЯ ТКАНЬ</vt:lpstr>
      <vt:lpstr>ПРОВОДЯЩАЯ ТКАНЬ</vt:lpstr>
      <vt:lpstr>ОБРАЗОВАТЕЛЬНАЯ ТКАНЬ</vt:lpstr>
      <vt:lpstr>ОСНОВНАЯ ТКАНЬ (ФОТОСИНТЕЗИРУЮЩАЯ)</vt:lpstr>
      <vt:lpstr>МЕХАНИЧЕСКАЯ ТКАНЬ</vt:lpstr>
      <vt:lpstr>Слайд 9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ТКАНИ РАСТЕНИЙ</dc:title>
  <dc:creator>учитель</dc:creator>
  <cp:lastModifiedBy>Лена</cp:lastModifiedBy>
  <cp:revision>13</cp:revision>
  <dcterms:created xsi:type="dcterms:W3CDTF">2008-02-17T07:35:33Z</dcterms:created>
  <dcterms:modified xsi:type="dcterms:W3CDTF">2011-02-18T14:32:51Z</dcterms:modified>
</cp:coreProperties>
</file>