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542-24CA-4C35-96F8-4F1B98BA7E8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D6A-E360-498E-BD85-B418EB6E2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542-24CA-4C35-96F8-4F1B98BA7E8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D6A-E360-498E-BD85-B418EB6E2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542-24CA-4C35-96F8-4F1B98BA7E8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D6A-E360-498E-BD85-B418EB6E2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542-24CA-4C35-96F8-4F1B98BA7E8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D6A-E360-498E-BD85-B418EB6E2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542-24CA-4C35-96F8-4F1B98BA7E8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D6A-E360-498E-BD85-B418EB6E2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542-24CA-4C35-96F8-4F1B98BA7E8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D6A-E360-498E-BD85-B418EB6E2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542-24CA-4C35-96F8-4F1B98BA7E8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D6A-E360-498E-BD85-B418EB6E2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542-24CA-4C35-96F8-4F1B98BA7E8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D6A-E360-498E-BD85-B418EB6E2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542-24CA-4C35-96F8-4F1B98BA7E8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D6A-E360-498E-BD85-B418EB6E2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542-24CA-4C35-96F8-4F1B98BA7E8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D6A-E360-498E-BD85-B418EB6E2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542-24CA-4C35-96F8-4F1B98BA7E8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D6A-E360-498E-BD85-B418EB6E2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DA542-24CA-4C35-96F8-4F1B98BA7E8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6AD6A-E360-498E-BD85-B418EB6E2EC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3857628"/>
            <a:ext cx="8643998" cy="1970091"/>
          </a:xfrm>
          <a:prstGeom prst="homePlat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6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Одноклеточные организмы</a:t>
            </a:r>
            <a:endParaRPr lang="ru-RU" sz="6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52"/>
            <a:ext cx="8643998" cy="78581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 одноклеточным относятся бактерии</a:t>
            </a:r>
          </a:p>
          <a:p>
            <a:pPr marL="0" indent="0">
              <a:buNone/>
            </a:pP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 descr="03_03_02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1000108"/>
            <a:ext cx="5644078" cy="5606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52"/>
            <a:ext cx="8643998" cy="27860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Одноклеточные организмы есть среди грибов, растений, животных.</a:t>
            </a:r>
          </a:p>
          <a:p>
            <a:pPr marL="0" indent="0">
              <a:buNone/>
            </a:pPr>
            <a:r>
              <a:rPr lang="ru-RU" sz="2400" b="1" dirty="0" smtClean="0"/>
              <a:t>Одноклеточные животные составляют группу, получившую название Простейшие.</a:t>
            </a:r>
          </a:p>
          <a:p>
            <a:pPr marL="0" indent="0">
              <a:buNone/>
            </a:pPr>
            <a:r>
              <a:rPr lang="ru-RU" sz="2400" b="1" dirty="0" smtClean="0"/>
              <a:t>Большинство их живет в воде.</a:t>
            </a:r>
          </a:p>
          <a:p>
            <a:pPr marL="0" indent="0">
              <a:buNone/>
            </a:pPr>
            <a:r>
              <a:rPr lang="ru-RU" sz="2400" b="1" dirty="0" smtClean="0"/>
              <a:t>Они просто устроены.</a:t>
            </a:r>
          </a:p>
          <a:p>
            <a:pPr marL="0" indent="0">
              <a:buNone/>
            </a:pPr>
            <a:endParaRPr lang="ru-RU" sz="2400" b="1" dirty="0"/>
          </a:p>
        </p:txBody>
      </p:sp>
      <p:pic>
        <p:nvPicPr>
          <p:cNvPr id="5" name="Рисунок 4" descr="703-1-9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2571744"/>
            <a:ext cx="5365752" cy="40243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35</Words>
  <Application>Microsoft Office PowerPoint</Application>
  <PresentationFormat>Экран (4:3)</PresentationFormat>
  <Paragraphs>12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Одноклеточные организмы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Одноклеточные организмы</dc:title>
  <dc:creator>Лена</dc:creator>
  <cp:lastModifiedBy>Лена</cp:lastModifiedBy>
  <cp:revision>2</cp:revision>
  <dcterms:created xsi:type="dcterms:W3CDTF">2011-02-16T11:05:40Z</dcterms:created>
  <dcterms:modified xsi:type="dcterms:W3CDTF">2011-02-16T11:20:19Z</dcterms:modified>
</cp:coreProperties>
</file>