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2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7C047-97AC-4B75-A167-F4649C6A860F}" type="datetimeFigureOut">
              <a:rPr lang="ru-RU" smtClean="0"/>
              <a:pPr/>
              <a:t>12.01.2011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55D6D-03DC-4442-B8CB-A602028EEF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7C047-97AC-4B75-A167-F4649C6A860F}" type="datetimeFigureOut">
              <a:rPr lang="ru-RU" smtClean="0"/>
              <a:pPr/>
              <a:t>12.01.2011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55D6D-03DC-4442-B8CB-A602028EEF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7C047-97AC-4B75-A167-F4649C6A860F}" type="datetimeFigureOut">
              <a:rPr lang="ru-RU" smtClean="0"/>
              <a:pPr/>
              <a:t>12.01.2011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55D6D-03DC-4442-B8CB-A602028EEF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7C047-97AC-4B75-A167-F4649C6A860F}" type="datetimeFigureOut">
              <a:rPr lang="ru-RU" smtClean="0"/>
              <a:pPr/>
              <a:t>12.01.2011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55D6D-03DC-4442-B8CB-A602028EEF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7C047-97AC-4B75-A167-F4649C6A860F}" type="datetimeFigureOut">
              <a:rPr lang="ru-RU" smtClean="0"/>
              <a:pPr/>
              <a:t>12.01.2011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55D6D-03DC-4442-B8CB-A602028EEF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7C047-97AC-4B75-A167-F4649C6A860F}" type="datetimeFigureOut">
              <a:rPr lang="ru-RU" smtClean="0"/>
              <a:pPr/>
              <a:t>12.01.2011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55D6D-03DC-4442-B8CB-A602028EEF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7C047-97AC-4B75-A167-F4649C6A860F}" type="datetimeFigureOut">
              <a:rPr lang="ru-RU" smtClean="0"/>
              <a:pPr/>
              <a:t>12.01.2011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55D6D-03DC-4442-B8CB-A602028EEF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7C047-97AC-4B75-A167-F4649C6A860F}" type="datetimeFigureOut">
              <a:rPr lang="ru-RU" smtClean="0"/>
              <a:pPr/>
              <a:t>12.01.2011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55D6D-03DC-4442-B8CB-A602028EEF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7C047-97AC-4B75-A167-F4649C6A860F}" type="datetimeFigureOut">
              <a:rPr lang="ru-RU" smtClean="0"/>
              <a:pPr/>
              <a:t>12.01.2011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55D6D-03DC-4442-B8CB-A602028EEF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7C047-97AC-4B75-A167-F4649C6A860F}" type="datetimeFigureOut">
              <a:rPr lang="ru-RU" smtClean="0"/>
              <a:pPr/>
              <a:t>12.01.2011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55D6D-03DC-4442-B8CB-A602028EEF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7C047-97AC-4B75-A167-F4649C6A860F}" type="datetimeFigureOut">
              <a:rPr lang="ru-RU" smtClean="0"/>
              <a:pPr/>
              <a:t>12.01.2011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55D6D-03DC-4442-B8CB-A602028EEF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47C047-97AC-4B75-A167-F4649C6A860F}" type="datetimeFigureOut">
              <a:rPr lang="ru-RU" smtClean="0"/>
              <a:pPr/>
              <a:t>12.01.2011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955D6D-03DC-4442-B8CB-A602028EEF7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heel spokes="3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70C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c81727bde4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571612"/>
            <a:ext cx="9144000" cy="52863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4290"/>
            <a:ext cx="9144000" cy="1470025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StamperRg&amp;Bt" pitchFamily="82" charset="-52"/>
              </a:rPr>
              <a:t>Климат и человек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70C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трелка вниз 11"/>
          <p:cNvSpPr/>
          <p:nvPr/>
        </p:nvSpPr>
        <p:spPr>
          <a:xfrm rot="18816046">
            <a:off x="6445716" y="1109732"/>
            <a:ext cx="325533" cy="973809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 rot="2746018">
            <a:off x="2945828" y="1096416"/>
            <a:ext cx="325533" cy="973809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928926" y="357166"/>
            <a:ext cx="3929090" cy="1000132"/>
          </a:xfrm>
          <a:prstGeom prst="round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КЛИМАТ</a:t>
            </a:r>
            <a:endParaRPr lang="ru-RU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28596" y="1928802"/>
            <a:ext cx="3929090" cy="1214446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ЖИЗНЬ ЛЮДЕЙ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43438" y="1928802"/>
            <a:ext cx="4071966" cy="1214446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ХОЗЯЙСТВЕННАЯ ДЕЯТЕЛЬНОСТЬ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3429000"/>
            <a:ext cx="3929090" cy="171451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ЗДОРОВЬЕ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ОСОБЕННОСТИ ПИТАНИЯ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ОСОБЕННОСТИ ОДЕЖДЫ, ЖИЛИЩА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86314" y="3429000"/>
            <a:ext cx="3929090" cy="228601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УСЛОВИЯ ВЕДЕНИЯ С/Х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УСЛОВИЯ РАБОТЫ ТРАНСПОРТА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УСЛОВИЯ И ОСОБЕННОСТИ СТРОИТЕЛЬСТВА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2357422" y="3143248"/>
            <a:ext cx="285752" cy="285752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6715140" y="3143248"/>
            <a:ext cx="285752" cy="285752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 descr="3c9e356dfc9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5500702"/>
            <a:ext cx="4071965" cy="11197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9" name="Содержимое 18" descr="644cea913713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42844" y="142852"/>
            <a:ext cx="1420131" cy="15716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 animBg="1"/>
      <p:bldP spid="7" grpId="0" animBg="1"/>
      <p:bldP spid="8" grpId="0" animBg="1"/>
      <p:bldP spid="9" grpId="0" animBg="1"/>
      <p:bldP spid="10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70C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2286016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Свойства климата, позволяющие заниматься с/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АГРОКЛИМАТИЧЕСКИЕ РЕСУРСЫ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643182"/>
            <a:ext cx="8858312" cy="3357586"/>
          </a:xfrm>
        </p:spPr>
        <p:txBody>
          <a:bodyPr/>
          <a:lstStyle/>
          <a:p>
            <a:pPr marL="177800" indent="-177800"/>
            <a:r>
              <a:rPr lang="ru-RU" b="1" dirty="0" smtClean="0">
                <a:solidFill>
                  <a:srgbClr val="002060"/>
                </a:solidFill>
              </a:rPr>
              <a:t> продолжительность периода со среднесуточными температурами выше +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rgbClr val="002060"/>
                </a:solidFill>
              </a:rPr>
              <a:t>10</a:t>
            </a:r>
            <a:r>
              <a:rPr lang="ru-RU" b="1" baseline="30000" dirty="0" smtClean="0">
                <a:solidFill>
                  <a:srgbClr val="002060"/>
                </a:solidFill>
              </a:rPr>
              <a:t>0</a:t>
            </a:r>
            <a:r>
              <a:rPr lang="ru-RU" b="1" dirty="0" smtClean="0">
                <a:solidFill>
                  <a:srgbClr val="002060"/>
                </a:solidFill>
              </a:rPr>
              <a:t>С</a:t>
            </a:r>
          </a:p>
          <a:p>
            <a:pPr marL="177800" indent="-177800"/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сумма температур за этот период</a:t>
            </a:r>
          </a:p>
          <a:p>
            <a:pPr marL="177800" indent="-177800"/>
            <a:r>
              <a:rPr lang="ru-RU" b="1" dirty="0" smtClean="0">
                <a:solidFill>
                  <a:srgbClr val="002060"/>
                </a:solidFill>
              </a:rPr>
              <a:t> коэффициент увлажнения</a:t>
            </a:r>
          </a:p>
          <a:p>
            <a:pPr marL="177800" indent="-177800"/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наличие и величину снежного покрова</a:t>
            </a:r>
          </a:p>
          <a:p>
            <a:pPr marL="177800" indent="-177800"/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da9461d377f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8" y="5500702"/>
            <a:ext cx="3167077" cy="124149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70C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6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ГОРОД - это</a:t>
            </a:r>
            <a:endParaRPr lang="ru-RU" sz="6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600201"/>
            <a:ext cx="8572560" cy="4043378"/>
          </a:xfrm>
        </p:spPr>
        <p:txBody>
          <a:bodyPr/>
          <a:lstStyle/>
          <a:p>
            <a:pPr>
              <a:buBlip>
                <a:blip r:embed="rId2"/>
              </a:buBlip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повышенная температура воздуха</a:t>
            </a:r>
          </a:p>
          <a:p>
            <a:pPr>
              <a:buBlip>
                <a:blip r:embed="rId2"/>
              </a:buBlip>
            </a:pP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епловой «колпак»</a:t>
            </a:r>
          </a:p>
          <a:p>
            <a:pPr>
              <a:buBlip>
                <a:blip r:embed="rId2"/>
              </a:buBlip>
            </a:pP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собый ветровой режим</a:t>
            </a:r>
          </a:p>
          <a:p>
            <a:pPr>
              <a:buBlip>
                <a:blip r:embed="rId2"/>
              </a:buBlip>
            </a:pP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овышенная облачность</a:t>
            </a:r>
          </a:p>
          <a:p>
            <a:pPr>
              <a:buBlip>
                <a:blip r:embed="rId2"/>
              </a:buBlip>
            </a:pP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ыделение огромного количества отходов в атмосферу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 descr="e8b8ab0a251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29586" y="142852"/>
            <a:ext cx="1066802" cy="18470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02ad27ad4ab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29520" y="4929198"/>
            <a:ext cx="1557344" cy="17338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70C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786874" cy="121442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Неблагоприятные </a:t>
            </a:r>
            <a:b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климатические явления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1" y="1357299"/>
          <a:ext cx="8715438" cy="5251163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714513"/>
                <a:gridCol w="4071966"/>
                <a:gridCol w="2928959"/>
              </a:tblGrid>
              <a:tr h="74042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Виды явления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Особенности проявления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Районы распространения</a:t>
                      </a:r>
                      <a:r>
                        <a:rPr lang="ru-RU" baseline="0" dirty="0" smtClean="0">
                          <a:solidFill>
                            <a:srgbClr val="002060"/>
                          </a:solidFill>
                        </a:rPr>
                        <a:t> в России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1057747">
                <a:tc>
                  <a:txBody>
                    <a:bodyPr/>
                    <a:lstStyle/>
                    <a:p>
                      <a:r>
                        <a:rPr lang="ru-RU" b="1" smtClean="0">
                          <a:solidFill>
                            <a:srgbClr val="002060"/>
                          </a:solidFill>
                        </a:rPr>
                        <a:t>Засуха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solidFill>
                            <a:srgbClr val="002060"/>
                          </a:solidFill>
                        </a:rPr>
                        <a:t>Длительная сухая погода с высокой температурой и отсутствием осадков</a:t>
                      </a:r>
                      <a:endParaRPr lang="ru-RU" sz="1800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solidFill>
                            <a:srgbClr val="002060"/>
                          </a:solidFill>
                        </a:rPr>
                        <a:t>Степи, полупустыни юго-восточных частей Русской равнины</a:t>
                      </a:r>
                      <a:endParaRPr lang="ru-RU" sz="1800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1057747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Суховеи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rgbClr val="002060"/>
                          </a:solidFill>
                        </a:rPr>
                        <a:t>Ветры со скоростью выше 5 м/с </a:t>
                      </a:r>
                      <a:r>
                        <a:rPr lang="ru-RU" sz="1800" b="0" dirty="0" err="1" smtClean="0">
                          <a:solidFill>
                            <a:srgbClr val="002060"/>
                          </a:solidFill>
                        </a:rPr>
                        <a:t>с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</a:rPr>
                        <a:t> высокой температурой</a:t>
                      </a:r>
                      <a:r>
                        <a:rPr lang="ru-RU" sz="1800" b="0" baseline="0" dirty="0" smtClean="0">
                          <a:solidFill>
                            <a:srgbClr val="002060"/>
                          </a:solidFill>
                        </a:rPr>
                        <a:t> (более </a:t>
                      </a:r>
                      <a:r>
                        <a:rPr lang="ru-RU" sz="18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+20</a:t>
                      </a:r>
                      <a:r>
                        <a:rPr lang="ru-RU" sz="1800" kern="1200" baseline="300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ru-RU" sz="18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С - +25</a:t>
                      </a:r>
                      <a:r>
                        <a:rPr lang="ru-RU" sz="1800" kern="1200" baseline="300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ru-RU" sz="18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С) и очень низкой влажностью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solidFill>
                            <a:srgbClr val="002060"/>
                          </a:solidFill>
                        </a:rPr>
                        <a:t>Прикаспийская низменность, Северный Кавказ</a:t>
                      </a:r>
                      <a:endParaRPr lang="ru-RU" sz="1800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740423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Пыльная буря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solidFill>
                            <a:srgbClr val="002060"/>
                          </a:solidFill>
                        </a:rPr>
                        <a:t>Сильный и продолжительный ветер, выдувающий верхний слой почвы</a:t>
                      </a:r>
                      <a:endParaRPr lang="ru-RU" sz="1800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solidFill>
                            <a:srgbClr val="002060"/>
                          </a:solidFill>
                        </a:rPr>
                        <a:t>Юг Русской равнины, Урал, Алтай (степи)</a:t>
                      </a:r>
                      <a:endParaRPr lang="ru-RU" sz="1800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740423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Заморозки 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rgbClr val="002060"/>
                          </a:solidFill>
                        </a:rPr>
                        <a:t>Понижение температуры ниже </a:t>
                      </a:r>
                      <a:r>
                        <a:rPr lang="ru-RU" sz="18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ru-RU" sz="1800" kern="1200" baseline="300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ru-RU" sz="18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С поздней весной и ранней осенью</a:t>
                      </a:r>
                      <a:endParaRPr lang="ru-RU" sz="1800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smtClean="0">
                          <a:solidFill>
                            <a:srgbClr val="002060"/>
                          </a:solidFill>
                        </a:rPr>
                        <a:t>Повсеместно </a:t>
                      </a:r>
                      <a:endParaRPr lang="ru-RU" sz="1800" b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87821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Туманы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solidFill>
                            <a:srgbClr val="002060"/>
                          </a:solidFill>
                        </a:rPr>
                        <a:t>Скопление водяных капель в приземном слое. Сильно снижает видимость</a:t>
                      </a:r>
                      <a:endParaRPr lang="ru-RU" sz="1800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solidFill>
                            <a:srgbClr val="002060"/>
                          </a:solidFill>
                        </a:rPr>
                        <a:t>Повсеместно </a:t>
                      </a:r>
                      <a:endParaRPr lang="ru-RU" sz="1800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 descr="solna2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38192" y="77443"/>
            <a:ext cx="1414468" cy="111271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70C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180</Words>
  <Application>Microsoft Office PowerPoint</Application>
  <PresentationFormat>Экран (4:3)</PresentationFormat>
  <Paragraphs>40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Климат и человек</vt:lpstr>
      <vt:lpstr>Слайд 2</vt:lpstr>
      <vt:lpstr>Свойства климата, позволяющие заниматься с/х - АГРОКЛИМАТИЧЕСКИЕ РЕСУРСЫ</vt:lpstr>
      <vt:lpstr>ГОРОД - это</vt:lpstr>
      <vt:lpstr>Неблагоприятные  климатические явления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Климат и человек</dc:title>
  <dc:creator>Лена</dc:creator>
  <cp:lastModifiedBy>Лена</cp:lastModifiedBy>
  <cp:revision>8</cp:revision>
  <dcterms:created xsi:type="dcterms:W3CDTF">2011-01-12T14:09:32Z</dcterms:created>
  <dcterms:modified xsi:type="dcterms:W3CDTF">2011-01-12T19:24:30Z</dcterms:modified>
</cp:coreProperties>
</file>