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4" autoAdjust="0"/>
  </p:normalViewPr>
  <p:slideViewPr>
    <p:cSldViewPr>
      <p:cViewPr varScale="1">
        <p:scale>
          <a:sx n="93" d="100"/>
          <a:sy n="93" d="100"/>
        </p:scale>
        <p:origin x="-5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C91E901-99A7-4CF5-A3C6-EC7A3142B908}" type="datetimeFigureOut">
              <a:rPr lang="ru-RU" smtClean="0"/>
              <a:pPr/>
              <a:t>14.03.2009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B25A301-2882-4653-A9F3-16F0D68D519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786874" cy="164307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Пустыни и полупустыни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3886200"/>
            <a:ext cx="3338506" cy="2614634"/>
          </a:xfrm>
        </p:spPr>
        <p:txBody>
          <a:bodyPr/>
          <a:lstStyle/>
          <a:p>
            <a:r>
              <a:rPr lang="ru-RU" dirty="0" smtClean="0"/>
              <a:t>Подготовила ученица 8 «б»класса Кириленко Анна</a:t>
            </a:r>
            <a:endParaRPr lang="ru-RU" dirty="0"/>
          </a:p>
        </p:txBody>
      </p:sp>
      <p:pic>
        <p:nvPicPr>
          <p:cNvPr id="1026" name="Picture 2" descr="C:\Documents and Settings\Катя\Рабочий стол\Оксана\Документы\Новая\0_39f6_3654651b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5095884" cy="331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3786182" cy="5018110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Пустыни и полупустыни находятся на юго-востоке европейской части России. </a:t>
            </a:r>
            <a:r>
              <a:rPr lang="ru-RU" sz="2600" dirty="0" smtClean="0"/>
              <a:t>Они расположены в </a:t>
            </a:r>
            <a:r>
              <a:rPr lang="ru-RU" sz="2600" dirty="0" err="1" smtClean="0"/>
              <a:t>Прикаспии</a:t>
            </a:r>
            <a:r>
              <a:rPr lang="ru-RU" sz="2600" dirty="0" smtClean="0"/>
              <a:t> и Восточном </a:t>
            </a:r>
            <a:r>
              <a:rPr lang="ru-RU" sz="2600" dirty="0" err="1" smtClean="0"/>
              <a:t>Предкавказье</a:t>
            </a:r>
            <a:r>
              <a:rPr lang="ru-RU" sz="260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071678"/>
            <a:ext cx="5220778" cy="3307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/>
          <a:lstStyle/>
          <a:p>
            <a:r>
              <a:rPr lang="ru-RU" dirty="0" smtClean="0"/>
              <a:t>Типичный внешний облик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3786182" cy="5500702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Подобно степям пустыни и полупустыни представляют собой открытые, безлесные пространства с травянистой или древовидной кустарниковой растительностью, покрывающей поверхность неравномерно. </a:t>
            </a:r>
            <a:endParaRPr lang="ru-RU" sz="2200" dirty="0"/>
          </a:p>
        </p:txBody>
      </p:sp>
      <p:pic>
        <p:nvPicPr>
          <p:cNvPr id="3074" name="Picture 2" descr="C:\Documents and Settings\Катя\Рабочий стол\Оксана\Документы\Новая\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928802"/>
            <a:ext cx="4762533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4143404" cy="557214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Климат здесь сухой и суровый: лето жаркое, зима морозная. Испарение в несколько раз превышает количество осадков, которые выпадают в основном весной и в начале лета (около 250 мм в полупустыне и менее 200 мм в пустыне). Зимой морозы часто сопровождаются сильными ветрами. Температура в тени доходит до 50°, а среднемесячная температура воздуха в июле - до 32° . Зимой могут быть сильные морозы до 30-40°</a:t>
            </a:r>
            <a:endParaRPr lang="ru-RU" sz="2400" dirty="0"/>
          </a:p>
        </p:txBody>
      </p:sp>
      <p:pic>
        <p:nvPicPr>
          <p:cNvPr id="4098" name="Picture 2" descr="C:\Documents and Settings\Катя\Рабочий стол\Оксана\Документы\Новая\normal_DSCF41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571612"/>
            <a:ext cx="4857752" cy="328614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000496" y="5000636"/>
            <a:ext cx="4857784" cy="15716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4929198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/>
              <a:t>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2981316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Почвы пустынь – серозёмы, они сильно засолены. Но за счёт содержания большого количества минеральных солей при орошении становятся плодородными.</a:t>
            </a:r>
            <a:endParaRPr lang="ru-RU" sz="2200" dirty="0"/>
          </a:p>
        </p:txBody>
      </p:sp>
      <p:pic>
        <p:nvPicPr>
          <p:cNvPr id="5122" name="Picture 2" descr="C:\Documents and Settings\Катя\Рабочий стол\Оксана\Документы\Новая\0_big_1114249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143116"/>
            <a:ext cx="514712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растения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357298"/>
            <a:ext cx="3428992" cy="5214974"/>
          </a:xfrm>
        </p:spPr>
        <p:txBody>
          <a:bodyPr>
            <a:noAutofit/>
          </a:bodyPr>
          <a:lstStyle/>
          <a:p>
            <a:r>
              <a:rPr lang="ru-RU" sz="1600" dirty="0" smtClean="0"/>
              <a:t>Растительность в полупустыне особая - здесь господствуют полыни и эфемероиды - многолетние травы, быстро вянущие, но сохраняющие в земле свои органы (клубни, луковицы и т. д.). Многие пустынные растения развивают глубокую или очень разветвленную корневую систему (верблюжья колючка, прутняк и другие), а для уменьшения испарения в жаркие летние месяцы одни растения сбрасывают листья (смирновия, ферулы, полыни, </a:t>
            </a:r>
            <a:r>
              <a:rPr lang="ru-RU" sz="1600" dirty="0" err="1" smtClean="0"/>
              <a:t>кузинии</a:t>
            </a:r>
            <a:r>
              <a:rPr lang="ru-RU" sz="1600" dirty="0" smtClean="0"/>
              <a:t>), а в тканях других вырабатываются особые водоудерживающие вещества.</a:t>
            </a:r>
            <a:endParaRPr lang="ru-RU" sz="1600" dirty="0"/>
          </a:p>
        </p:txBody>
      </p:sp>
      <p:pic>
        <p:nvPicPr>
          <p:cNvPr id="6152" name="Picture 8" descr="C:\Documents and Settings\Катя\Рабочий стол\Анюта\p0000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390" y="1142984"/>
            <a:ext cx="2214610" cy="3458986"/>
          </a:xfrm>
          <a:prstGeom prst="rect">
            <a:avLst/>
          </a:prstGeom>
          <a:noFill/>
        </p:spPr>
      </p:pic>
      <p:pic>
        <p:nvPicPr>
          <p:cNvPr id="6153" name="Picture 9" descr="C:\Documents and Settings\Катя\Рабочий стол\Анюта\0_fe7_85d8e397_X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429132"/>
            <a:ext cx="2762243" cy="2071682"/>
          </a:xfrm>
          <a:prstGeom prst="rect">
            <a:avLst/>
          </a:prstGeom>
          <a:noFill/>
        </p:spPr>
      </p:pic>
      <p:pic>
        <p:nvPicPr>
          <p:cNvPr id="6154" name="Picture 10" descr="C:\Documents and Settings\Катя\Рабочий стол\Анюта\24757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4422"/>
            <a:ext cx="1828797" cy="2700755"/>
          </a:xfrm>
          <a:prstGeom prst="rect">
            <a:avLst/>
          </a:prstGeom>
          <a:noFill/>
        </p:spPr>
      </p:pic>
      <p:pic>
        <p:nvPicPr>
          <p:cNvPr id="6155" name="Picture 11" descr="C:\Documents and Settings\Катя\Рабочий стол\Анюта\0_535b_b6991fa4_X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95884"/>
            <a:ext cx="2349488" cy="1762116"/>
          </a:xfrm>
          <a:prstGeom prst="rect">
            <a:avLst/>
          </a:prstGeom>
          <a:noFill/>
        </p:spPr>
      </p:pic>
      <p:pic>
        <p:nvPicPr>
          <p:cNvPr id="6157" name="Picture 13" descr="C:\Documents and Settings\Катя\Рабочий стол\Анюта\r_smirnowi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3857628"/>
            <a:ext cx="1819275" cy="1476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животные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214422"/>
            <a:ext cx="3357586" cy="4429156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 smtClean="0"/>
              <a:t>Из постоянных обитателей здесь больше всего грызунов: сусликов и тушканчиков, полевых мышей, хомяков. Грызуны служат пищей множеству хищников, среди которых и местная лисичка - корсак, и хорёк, и различные птицы, и змеи. Весной и в начале лета в полупустыне появляется много птиц, устраивающих гнёзда прямо на земле. К концу июня птичий гомон стихает, трава выгорает, тускнеют и без того неяркие краски полупустыни. Жизнь замирает на время нестерпимой летней жары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7170" name="Picture 2" descr="C:\Documents and Settings\Катя\Рабочий стол\Анюта\картинки\574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2632380" cy="1819267"/>
          </a:xfrm>
          <a:prstGeom prst="rect">
            <a:avLst/>
          </a:prstGeom>
          <a:noFill/>
        </p:spPr>
      </p:pic>
      <p:pic>
        <p:nvPicPr>
          <p:cNvPr id="7171" name="Picture 3" descr="C:\Documents and Settings\Катя\Рабочий стол\Анюта\картинки\kengoroor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860111"/>
            <a:ext cx="3000364" cy="1997889"/>
          </a:xfrm>
          <a:prstGeom prst="rect">
            <a:avLst/>
          </a:prstGeom>
          <a:noFill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857628"/>
            <a:ext cx="23812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44126" y="1142984"/>
            <a:ext cx="259987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5072074"/>
            <a:ext cx="2309817" cy="1498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Возможность использования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2909878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Человек не успел по-настоящему освоить эти земли, они используются в лучшем случае как пастбища для </a:t>
            </a:r>
            <a:r>
              <a:rPr lang="ru-RU" sz="2400" dirty="0" smtClean="0"/>
              <a:t>овец и верблюдов.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071678"/>
            <a:ext cx="48768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</TotalTime>
  <Words>346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Пустыни и полупустыни</vt:lpstr>
      <vt:lpstr>Географическое положение</vt:lpstr>
      <vt:lpstr>Типичный внешний облик </vt:lpstr>
      <vt:lpstr>Климат</vt:lpstr>
      <vt:lpstr>Почвы</vt:lpstr>
      <vt:lpstr>Типичные растения</vt:lpstr>
      <vt:lpstr>Типичные животные</vt:lpstr>
      <vt:lpstr>Возможность использования</vt:lpstr>
    </vt:vector>
  </TitlesOfParts>
  <Company>Katya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Пустыни и полупустыни</dc:title>
  <dc:creator>Катя</dc:creator>
  <cp:lastModifiedBy>Катя</cp:lastModifiedBy>
  <cp:revision>21</cp:revision>
  <dcterms:created xsi:type="dcterms:W3CDTF">2009-03-12T12:06:29Z</dcterms:created>
  <dcterms:modified xsi:type="dcterms:W3CDTF">2009-03-14T04:02:22Z</dcterms:modified>
</cp:coreProperties>
</file>