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5" autoAdjust="0"/>
    <p:restoredTop sz="94660"/>
  </p:normalViewPr>
  <p:slideViewPr>
    <p:cSldViewPr>
      <p:cViewPr varScale="1">
        <p:scale>
          <a:sx n="104" d="100"/>
          <a:sy n="104" d="100"/>
        </p:scale>
        <p:origin x="-1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8C48B-EA56-47CE-BE42-F92705527BB6}" type="datetimeFigureOut">
              <a:rPr lang="ru-RU" smtClean="0"/>
              <a:pPr/>
              <a:t>25.05.2010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A4C3C-8D3A-46E9-8311-0FF0FDA484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A%D0%BE%D0%BD%D1%8C%D1%8F%D0%BA" TargetMode="External"/><Relationship Id="rId3" Type="http://schemas.openxmlformats.org/officeDocument/2006/relationships/hyperlink" Target="http://ru.wikipedia.org/wiki/%D0%90%D0%B3%D1%80%D0%BE%D0%BF%D1%80%D0%BE%D0%BC%D1%8B%D1%88%D0%BB%D0%B5%D0%BD%D0%BD%D1%8B%D0%B9_%D0%BA%D0%BE%D0%BC%D0%BF%D0%BB%D0%B5%D0%BA%D1%81" TargetMode="External"/><Relationship Id="rId7" Type="http://schemas.openxmlformats.org/officeDocument/2006/relationships/hyperlink" Target="http://ru.wikipedia.org/wiki/%D0%A8%D0%B0%D0%BC%D0%BF%D0%B0%D0%BD%D1%81%D0%BA%D0%BE%D0%B5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2%D0%B8%D0%BD%D0%BE" TargetMode="External"/><Relationship Id="rId5" Type="http://schemas.openxmlformats.org/officeDocument/2006/relationships/hyperlink" Target="http://ru.wikipedia.org/wiki/%D0%92%D0%B8%D0%BD%D0%BE%D0%B4%D0%B5%D0%BB%D0%B8%D0%B5" TargetMode="External"/><Relationship Id="rId4" Type="http://schemas.openxmlformats.org/officeDocument/2006/relationships/hyperlink" Target="http://ru.wikipedia.org/wiki/%D0%92%D0%B8%D0%BD%D0%BE%D0%B3%D1%80%D0%B0%D0%B4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еник\Рабочий стол\BNA4CCA5LJAKBCAIE7DB3CABY65XHCAGYXYGJCA8MIEJ8CAYSHD86CA21V130CA0MMHRSCAUR1FBICACUDZH3CA778FGCCAMGFLO4CA8YLRZCCAQOVIRPCADX6TT4CAMH9JZPCA33YXY3CAAM2CNRCAPKC6S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2"/>
            <a:ext cx="7772400" cy="2743219"/>
          </a:xfrm>
        </p:spPr>
        <p:txBody>
          <a:bodyPr>
            <a:noAutofit/>
          </a:bodyPr>
          <a:lstStyle/>
          <a:p>
            <a:r>
              <a:rPr lang="ru-RU" sz="8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Садоводство и виноградарство</a:t>
            </a:r>
            <a:endParaRPr lang="ru-RU" sz="8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ученик\Рабочий стол\GGWB1CAO0D5QUCAMRQ56FCAAM3WC9CA5I188SCA866LJHCAAFHMIUCAZTOBQICAVB88J3CA8M5FSECAV2AE4UCADVIK7XCA776ZTDCATDBNBECAN036NWCA5Q63F9CANZM9OBCAHS3PLKCAFQACTNCAIT1HA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Садоводство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14282" y="1571612"/>
            <a:ext cx="871543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</a:t>
            </a:r>
            <a:r>
              <a:rPr kumimoji="0" lang="ru-RU" sz="2800" b="1" i="0" u="none" strike="noStrike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отрасль растениеводства, занимающаяся:</a:t>
            </a:r>
            <a:endParaRPr kumimoji="0" lang="ru-RU" sz="2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возделыванием многолетних плодовых или ягодных культур (плодоводство);</a:t>
            </a:r>
            <a:endParaRPr kumimoji="0" lang="en-US" sz="2800" b="1" i="1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выращиванием декоративных растений (декоративное садоводство).</a:t>
            </a:r>
            <a:endParaRPr kumimoji="0" lang="ru-RU" sz="2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Одним из направлений декоративного садоводства является комнатное садоводство — выращивание декоративных растений в домашних условиях.</a:t>
            </a:r>
            <a:endParaRPr kumimoji="0" lang="ru-RU" sz="2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Декоративное садоводство, направленное на выращивание красивоцветущих растений, называется цветоводством.</a:t>
            </a:r>
            <a:endParaRPr kumimoji="0" lang="ru-RU" sz="28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1" descr="C:\Documents and Settings\ученик\Рабочий стол\200px-Dark_wine_grap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Виноградарство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214422"/>
            <a:ext cx="8786874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Виноградарство является отраслью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3" tooltip="Агропромышленный комплекс"/>
              </a:rPr>
              <a:t>агропромышленного комплекса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 направлено на выращивание высоких урожаев столового и технического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4" tooltip="Виноград"/>
              </a:rPr>
              <a:t>винограда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для обеспечения населения свежим и сушёным виноградом, а </a:t>
            </a:r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5" tooltip="Виноделие"/>
              </a:rPr>
              <a:t>винодельчество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 консервную промышленность — сырьём.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Виноградарство имеет 4 производственных направления: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Столовое — производство свежего винограда для местного потребления, вывоза и хранения.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Виноградарство как сырьевая база производства сушёного винограда — выращивание кишмишно-изюмных сортов.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Виноградарство как сырьевая база винодельческой промышленности — возделывание винных сортов винограда для обеспечения сырьем заводов, специализированных на производстве разных типов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6" tooltip="Вино"/>
              </a:rPr>
              <a:t>вина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7" tooltip="Шампанское"/>
              </a:rPr>
              <a:t>шампанских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 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hlinkClick r:id="rId8" tooltip="Коньяк"/>
              </a:rPr>
              <a:t>коньячных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виноматериалов.</a:t>
            </a:r>
          </a:p>
          <a:p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Виноградарство как сырьевая база консервной промышленности — производство сырья для соков, компотов, варенья, маринада и других безалкогольных продуктов.</a:t>
            </a:r>
          </a:p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/>
            </a:r>
            <a:b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ученик\Рабочий стол\PTM9WCARY4M62CABNRWBTCAL996CGCALZPIKRCAWB1Z8CCAEPMREICADGD3NVCAAJ4WHRCA3R2BG9CAC55GD6CAPQMHMICA0418E3CA31BHWICAKWJMFWCA1IGJQQCAZRPNGLCAP9M9ZKCAOIAK8XCAKQKXH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</a:rPr>
              <a:t>Садоводство в России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142844" y="1785926"/>
            <a:ext cx="8715436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 российских условиях </a:t>
            </a:r>
            <a:r>
              <a:rPr kumimoji="0" lang="ru-RU" sz="3200" b="0" i="1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садоводство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— это в значительной степени растениеводство на небольшом участке земли (даче), с целью получения урожая.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Documents and Settings\ученик\Рабочий стол\IR5IECAUUL9ZVCAKBF3J4CA1HSQIOCAFLKVHICA5I1QKOCA1KS413CABEUU6VCASB3ZHMCAUD0Z7BCAR6PGE0CACZSEVTCAY2E6WYCA4LDSWXCAN5U1WLCA5Q81NECA81T6L3CA738K5YCA8BR6HYCARXAK4J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71514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42910" y="2071678"/>
            <a:ext cx="757242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Более 99 % виноградных насаждений сосредоточено в Северно-Кавказском регионе. По административному делению промышленные виноградники размещены в Краснодарском крае, Ростовской области и Ставропольском крае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1357290" y="500042"/>
            <a:ext cx="63848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Виноградарство в России</a:t>
            </a: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ученик\Рабочий стол\BH8IPCAGN4LBWCAYM8HL2CA6DWZZBCAQB1HM7CAXCKMRHCAHKN61XCAZAIIM0CA31LBS5CAEQ2Y5ICARY0VUJCAMCA2MJCAD44K1FCAK9KYBECALAWROOCA2UT74PCAVCNI90CA8P9TEFCA62IWQVCAKR52EM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14282" y="61755"/>
            <a:ext cx="8715436" cy="6617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Проблемы</a:t>
            </a:r>
            <a:r>
              <a:rPr kumimoji="0" lang="ru-RU" sz="4000" b="1" i="0" u="none" strike="noStrike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2000" b="1" i="0" u="none" strike="noStrike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               </a:t>
            </a:r>
            <a:r>
              <a:rPr kumimoji="0" lang="ru-RU" sz="2400" b="1" i="0" u="none" strike="noStrike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Анализ садоводства в Центральной зоне России показывает, что широкое внедрение рыночных отношений, связанных с получения мгновенного результата, поставило садоводство в крайне тяжелое положение. Выступая в качестве основного средства производства, многолетние насаждения требуют от посадки до плодоношения определенного временного лага - 4-6 лет, возмещение затрат начинается в среднем через 5-6 лет. Естественно, что в этих условиях при отсутствии целевой государственной поддержки садоводство начинает сворачиваться и сохраняется в значительной мере на энтузиазме в специализированных хозяйствах, которым для выживания необходимы широкая диверсификация производства, связанная с товарным производством саженцев, другого посадочного материала, глубокая переработка получаемой продукции, доведение ее до стадии конечной реализации.</a:t>
            </a:r>
            <a:endParaRPr kumimoji="0" lang="ru-RU" sz="2400" b="1" i="0" u="none" strike="noStrike" normalizeH="0" baseline="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Documents and Settings\ученик\Рабочий стол\b_350_350_10079334_0_statyi_2009_grozd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296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Садоводство и виноградарство</vt:lpstr>
      <vt:lpstr>Садоводство</vt:lpstr>
      <vt:lpstr>Виноградарство</vt:lpstr>
      <vt:lpstr>Садоводство в России</vt:lpstr>
      <vt:lpstr>Слайд 5</vt:lpstr>
      <vt:lpstr>Слайд 6</vt:lpstr>
      <vt:lpstr>Слайд 7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Садоводство и виноградарство</dc:title>
  <dc:creator>ученик</dc:creator>
  <cp:lastModifiedBy>Лена</cp:lastModifiedBy>
  <cp:revision>8</cp:revision>
  <dcterms:created xsi:type="dcterms:W3CDTF">2010-05-21T09:50:41Z</dcterms:created>
  <dcterms:modified xsi:type="dcterms:W3CDTF">2010-05-25T16:37:44Z</dcterms:modified>
</cp:coreProperties>
</file>